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65" r:id="rId5"/>
    <p:sldId id="260" r:id="rId6"/>
    <p:sldId id="261" r:id="rId7"/>
    <p:sldId id="269" r:id="rId8"/>
    <p:sldId id="268" r:id="rId9"/>
    <p:sldId id="266" r:id="rId10"/>
    <p:sldId id="267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EFEFE"/>
    <a:srgbClr val="F8F6F9"/>
    <a:srgbClr val="EAE8EB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E61CD9-D0C5-6B8E-CE56-72D6BE313433}" v="9" dt="2026-02-20T16:20:57.6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rnanda Bassani" userId="S::fernanda@reframelearning.com::16804b8f-4e2e-4b5c-88b4-8a0a8b0ca494" providerId="AD" clId="Web-{68E61CD9-D0C5-6B8E-CE56-72D6BE313433}"/>
    <pc:docChg chg="modSld">
      <pc:chgData name="Fernanda Bassani" userId="S::fernanda@reframelearning.com::16804b8f-4e2e-4b5c-88b4-8a0a8b0ca494" providerId="AD" clId="Web-{68E61CD9-D0C5-6B8E-CE56-72D6BE313433}" dt="2026-02-20T16:20:57.670" v="3" actId="14100"/>
      <pc:docMkLst>
        <pc:docMk/>
      </pc:docMkLst>
      <pc:sldChg chg="modSp">
        <pc:chgData name="Fernanda Bassani" userId="S::fernanda@reframelearning.com::16804b8f-4e2e-4b5c-88b4-8a0a8b0ca494" providerId="AD" clId="Web-{68E61CD9-D0C5-6B8E-CE56-72D6BE313433}" dt="2026-02-20T16:20:57.670" v="3" actId="14100"/>
        <pc:sldMkLst>
          <pc:docMk/>
          <pc:sldMk cId="1626823111" sldId="266"/>
        </pc:sldMkLst>
        <pc:spChg chg="mod">
          <ac:chgData name="Fernanda Bassani" userId="S::fernanda@reframelearning.com::16804b8f-4e2e-4b5c-88b4-8a0a8b0ca494" providerId="AD" clId="Web-{68E61CD9-D0C5-6B8E-CE56-72D6BE313433}" dt="2026-02-20T16:20:57.670" v="3" actId="14100"/>
          <ac:spMkLst>
            <pc:docMk/>
            <pc:sldMk cId="1626823111" sldId="266"/>
            <ac:spMk id="14" creationId="{52337AA7-B43F-5BDD-8C5B-F596333C0D19}"/>
          </ac:spMkLst>
        </pc:spChg>
      </pc:sldChg>
    </pc:docChg>
  </pc:docChgLst>
  <pc:docChgLst>
    <pc:chgData name="MILLENE MARQUES FERREIRA" userId="466a65f1-c8de-4ac2-a1f3-cf89512523d8" providerId="ADAL" clId="{AEC83897-B732-4B58-AF83-E1EB46837F1C}"/>
    <pc:docChg chg="undo custSel addSld delSld modSld sldOrd">
      <pc:chgData name="MILLENE MARQUES FERREIRA" userId="466a65f1-c8de-4ac2-a1f3-cf89512523d8" providerId="ADAL" clId="{AEC83897-B732-4B58-AF83-E1EB46837F1C}" dt="2026-02-09T14:33:40.397" v="952" actId="1076"/>
      <pc:docMkLst>
        <pc:docMk/>
      </pc:docMkLst>
      <pc:sldChg chg="addSp delSp modSp mod">
        <pc:chgData name="MILLENE MARQUES FERREIRA" userId="466a65f1-c8de-4ac2-a1f3-cf89512523d8" providerId="ADAL" clId="{AEC83897-B732-4B58-AF83-E1EB46837F1C}" dt="2026-02-05T20:02:39.099" v="180" actId="1076"/>
        <pc:sldMkLst>
          <pc:docMk/>
          <pc:sldMk cId="1460594797" sldId="260"/>
        </pc:sldMkLst>
        <pc:spChg chg="mod">
          <ac:chgData name="MILLENE MARQUES FERREIRA" userId="466a65f1-c8de-4ac2-a1f3-cf89512523d8" providerId="ADAL" clId="{AEC83897-B732-4B58-AF83-E1EB46837F1C}" dt="2026-02-05T19:45:16.870" v="130" actId="1076"/>
          <ac:spMkLst>
            <pc:docMk/>
            <pc:sldMk cId="1460594797" sldId="260"/>
            <ac:spMk id="2" creationId="{C6331572-F694-FC6C-86B9-346549B15D90}"/>
          </ac:spMkLst>
        </pc:spChg>
        <pc:spChg chg="mod">
          <ac:chgData name="MILLENE MARQUES FERREIRA" userId="466a65f1-c8de-4ac2-a1f3-cf89512523d8" providerId="ADAL" clId="{AEC83897-B732-4B58-AF83-E1EB46837F1C}" dt="2026-02-05T20:02:16.525" v="169" actId="14100"/>
          <ac:spMkLst>
            <pc:docMk/>
            <pc:sldMk cId="1460594797" sldId="260"/>
            <ac:spMk id="28" creationId="{B798A862-E946-7DE1-8082-DE1196BC6A9A}"/>
          </ac:spMkLst>
        </pc:spChg>
        <pc:picChg chg="add mod ord">
          <ac:chgData name="MILLENE MARQUES FERREIRA" userId="466a65f1-c8de-4ac2-a1f3-cf89512523d8" providerId="ADAL" clId="{AEC83897-B732-4B58-AF83-E1EB46837F1C}" dt="2026-02-05T19:45:14.157" v="129" actId="167"/>
          <ac:picMkLst>
            <pc:docMk/>
            <pc:sldMk cId="1460594797" sldId="260"/>
            <ac:picMk id="14" creationId="{83A1705E-2371-B797-5B95-7DF01D3C60A1}"/>
          </ac:picMkLst>
        </pc:picChg>
        <pc:picChg chg="mod">
          <ac:chgData name="MILLENE MARQUES FERREIRA" userId="466a65f1-c8de-4ac2-a1f3-cf89512523d8" providerId="ADAL" clId="{AEC83897-B732-4B58-AF83-E1EB46837F1C}" dt="2026-02-05T20:02:39.099" v="180" actId="1076"/>
          <ac:picMkLst>
            <pc:docMk/>
            <pc:sldMk cId="1460594797" sldId="260"/>
            <ac:picMk id="19" creationId="{2B96DF56-909A-7E62-5C58-6EC59567B84C}"/>
          </ac:picMkLst>
        </pc:picChg>
        <pc:picChg chg="add mod">
          <ac:chgData name="MILLENE MARQUES FERREIRA" userId="466a65f1-c8de-4ac2-a1f3-cf89512523d8" providerId="ADAL" clId="{AEC83897-B732-4B58-AF83-E1EB46837F1C}" dt="2026-02-05T19:55:22.819" v="144" actId="14100"/>
          <ac:picMkLst>
            <pc:docMk/>
            <pc:sldMk cId="1460594797" sldId="260"/>
            <ac:picMk id="24" creationId="{9DDD627A-CCE1-1294-913E-C06AF6627D60}"/>
          </ac:picMkLst>
        </pc:picChg>
        <pc:picChg chg="add mod">
          <ac:chgData name="MILLENE MARQUES FERREIRA" userId="466a65f1-c8de-4ac2-a1f3-cf89512523d8" providerId="ADAL" clId="{AEC83897-B732-4B58-AF83-E1EB46837F1C}" dt="2026-02-05T19:55:55.247" v="150" actId="14100"/>
          <ac:picMkLst>
            <pc:docMk/>
            <pc:sldMk cId="1460594797" sldId="260"/>
            <ac:picMk id="29" creationId="{A3BEDDCA-DD31-D8DC-7B18-504E10F5D414}"/>
          </ac:picMkLst>
        </pc:picChg>
        <pc:picChg chg="add mod">
          <ac:chgData name="MILLENE MARQUES FERREIRA" userId="466a65f1-c8de-4ac2-a1f3-cf89512523d8" providerId="ADAL" clId="{AEC83897-B732-4B58-AF83-E1EB46837F1C}" dt="2026-02-05T20:02:39.099" v="180" actId="1076"/>
          <ac:picMkLst>
            <pc:docMk/>
            <pc:sldMk cId="1460594797" sldId="260"/>
            <ac:picMk id="30" creationId="{B712CDF8-85C8-5A82-F1B9-7A56A72DBE16}"/>
          </ac:picMkLst>
        </pc:picChg>
        <pc:picChg chg="add mod">
          <ac:chgData name="MILLENE MARQUES FERREIRA" userId="466a65f1-c8de-4ac2-a1f3-cf89512523d8" providerId="ADAL" clId="{AEC83897-B732-4B58-AF83-E1EB46837F1C}" dt="2026-02-05T20:02:39.099" v="180" actId="1076"/>
          <ac:picMkLst>
            <pc:docMk/>
            <pc:sldMk cId="1460594797" sldId="260"/>
            <ac:picMk id="31" creationId="{00526D7B-CE89-3FE5-A18F-E9E21D1E90FF}"/>
          </ac:picMkLst>
        </pc:picChg>
        <pc:cxnChg chg="mod">
          <ac:chgData name="MILLENE MARQUES FERREIRA" userId="466a65f1-c8de-4ac2-a1f3-cf89512523d8" providerId="ADAL" clId="{AEC83897-B732-4B58-AF83-E1EB46837F1C}" dt="2026-02-05T19:45:22.290" v="132" actId="14100"/>
          <ac:cxnSpMkLst>
            <pc:docMk/>
            <pc:sldMk cId="1460594797" sldId="260"/>
            <ac:cxnSpMk id="23" creationId="{606D8C82-3BBF-6823-918F-8522D72C1B37}"/>
          </ac:cxnSpMkLst>
        </pc:cxnChg>
      </pc:sldChg>
      <pc:sldChg chg="addSp delSp modSp mod">
        <pc:chgData name="MILLENE MARQUES FERREIRA" userId="466a65f1-c8de-4ac2-a1f3-cf89512523d8" providerId="ADAL" clId="{AEC83897-B732-4B58-AF83-E1EB46837F1C}" dt="2026-02-09T14:20:31.314" v="603" actId="6549"/>
        <pc:sldMkLst>
          <pc:docMk/>
          <pc:sldMk cId="386527235" sldId="261"/>
        </pc:sldMkLst>
        <pc:spChg chg="add mod">
          <ac:chgData name="MILLENE MARQUES FERREIRA" userId="466a65f1-c8de-4ac2-a1f3-cf89512523d8" providerId="ADAL" clId="{AEC83897-B732-4B58-AF83-E1EB46837F1C}" dt="2026-02-09T14:20:31.314" v="603" actId="6549"/>
          <ac:spMkLst>
            <pc:docMk/>
            <pc:sldMk cId="386527235" sldId="261"/>
            <ac:spMk id="6" creationId="{8D5CA5F4-3900-8C1F-8ED8-A060561808CE}"/>
          </ac:spMkLst>
        </pc:spChg>
        <pc:spChg chg="add mod">
          <ac:chgData name="MILLENE MARQUES FERREIRA" userId="466a65f1-c8de-4ac2-a1f3-cf89512523d8" providerId="ADAL" clId="{AEC83897-B732-4B58-AF83-E1EB46837F1C}" dt="2026-02-09T14:11:18.675" v="493" actId="20577"/>
          <ac:spMkLst>
            <pc:docMk/>
            <pc:sldMk cId="386527235" sldId="261"/>
            <ac:spMk id="14" creationId="{74774F43-F89D-D883-C7C6-6198E3B189F7}"/>
          </ac:spMkLst>
        </pc:spChg>
        <pc:grpChg chg="mod">
          <ac:chgData name="MILLENE MARQUES FERREIRA" userId="466a65f1-c8de-4ac2-a1f3-cf89512523d8" providerId="ADAL" clId="{AEC83897-B732-4B58-AF83-E1EB46837F1C}" dt="2026-02-09T14:12:58.377" v="514" actId="1076"/>
          <ac:grpSpMkLst>
            <pc:docMk/>
            <pc:sldMk cId="386527235" sldId="261"/>
            <ac:grpSpMk id="5" creationId="{77C97757-BEB0-F442-6BE3-A08015269510}"/>
          </ac:grpSpMkLst>
        </pc:grpChg>
        <pc:picChg chg="add mod">
          <ac:chgData name="MILLENE MARQUES FERREIRA" userId="466a65f1-c8de-4ac2-a1f3-cf89512523d8" providerId="ADAL" clId="{AEC83897-B732-4B58-AF83-E1EB46837F1C}" dt="2026-02-09T14:12:58.377" v="514" actId="1076"/>
          <ac:picMkLst>
            <pc:docMk/>
            <pc:sldMk cId="386527235" sldId="261"/>
            <ac:picMk id="8" creationId="{40CFDAF4-5840-E926-7652-15A64C55311B}"/>
          </ac:picMkLst>
        </pc:picChg>
        <pc:picChg chg="add mod">
          <ac:chgData name="MILLENE MARQUES FERREIRA" userId="466a65f1-c8de-4ac2-a1f3-cf89512523d8" providerId="ADAL" clId="{AEC83897-B732-4B58-AF83-E1EB46837F1C}" dt="2026-02-09T14:12:58.377" v="514" actId="1076"/>
          <ac:picMkLst>
            <pc:docMk/>
            <pc:sldMk cId="386527235" sldId="261"/>
            <ac:picMk id="19" creationId="{284E665E-40FA-892B-83B9-84351A092E18}"/>
          </ac:picMkLst>
        </pc:picChg>
        <pc:picChg chg="add mod">
          <ac:chgData name="MILLENE MARQUES FERREIRA" userId="466a65f1-c8de-4ac2-a1f3-cf89512523d8" providerId="ADAL" clId="{AEC83897-B732-4B58-AF83-E1EB46837F1C}" dt="2026-02-09T14:13:05.873" v="516"/>
          <ac:picMkLst>
            <pc:docMk/>
            <pc:sldMk cId="386527235" sldId="261"/>
            <ac:picMk id="24" creationId="{7A9ED842-9A0D-5359-E9BB-291FF839B6DD}"/>
          </ac:picMkLst>
        </pc:picChg>
        <pc:picChg chg="add mod">
          <ac:chgData name="MILLENE MARQUES FERREIRA" userId="466a65f1-c8de-4ac2-a1f3-cf89512523d8" providerId="ADAL" clId="{AEC83897-B732-4B58-AF83-E1EB46837F1C}" dt="2026-02-09T14:13:05.873" v="516"/>
          <ac:picMkLst>
            <pc:docMk/>
            <pc:sldMk cId="386527235" sldId="261"/>
            <ac:picMk id="25" creationId="{D7C250DD-CD4A-D49C-8336-1D20E816B22E}"/>
          </ac:picMkLst>
        </pc:picChg>
        <pc:picChg chg="add mod">
          <ac:chgData name="MILLENE MARQUES FERREIRA" userId="466a65f1-c8de-4ac2-a1f3-cf89512523d8" providerId="ADAL" clId="{AEC83897-B732-4B58-AF83-E1EB46837F1C}" dt="2026-02-09T14:13:05.873" v="516"/>
          <ac:picMkLst>
            <pc:docMk/>
            <pc:sldMk cId="386527235" sldId="261"/>
            <ac:picMk id="27" creationId="{629712ED-DF2B-4B89-7628-70D2CE2FF0DF}"/>
          </ac:picMkLst>
        </pc:picChg>
      </pc:sldChg>
      <pc:sldChg chg="addSp delSp modSp mod">
        <pc:chgData name="MILLENE MARQUES FERREIRA" userId="466a65f1-c8de-4ac2-a1f3-cf89512523d8" providerId="ADAL" clId="{AEC83897-B732-4B58-AF83-E1EB46837F1C}" dt="2026-02-09T14:32:56.082" v="946" actId="20577"/>
        <pc:sldMkLst>
          <pc:docMk/>
          <pc:sldMk cId="479078297" sldId="265"/>
        </pc:sldMkLst>
        <pc:spChg chg="mod">
          <ac:chgData name="MILLENE MARQUES FERREIRA" userId="466a65f1-c8de-4ac2-a1f3-cf89512523d8" providerId="ADAL" clId="{AEC83897-B732-4B58-AF83-E1EB46837F1C}" dt="2026-02-05T19:42:39.559" v="63" actId="20577"/>
          <ac:spMkLst>
            <pc:docMk/>
            <pc:sldMk cId="479078297" sldId="265"/>
            <ac:spMk id="6" creationId="{24AC8A00-B473-0493-06A0-D0E7FFB6C68C}"/>
          </ac:spMkLst>
        </pc:spChg>
        <pc:spChg chg="mod">
          <ac:chgData name="MILLENE MARQUES FERREIRA" userId="466a65f1-c8de-4ac2-a1f3-cf89512523d8" providerId="ADAL" clId="{AEC83897-B732-4B58-AF83-E1EB46837F1C}" dt="2026-02-05T19:41:35.751" v="47" actId="404"/>
          <ac:spMkLst>
            <pc:docMk/>
            <pc:sldMk cId="479078297" sldId="265"/>
            <ac:spMk id="7" creationId="{6CCBF558-BA2C-3723-B547-D69DAC53E15A}"/>
          </ac:spMkLst>
        </pc:spChg>
        <pc:spChg chg="mod">
          <ac:chgData name="MILLENE MARQUES FERREIRA" userId="466a65f1-c8de-4ac2-a1f3-cf89512523d8" providerId="ADAL" clId="{AEC83897-B732-4B58-AF83-E1EB46837F1C}" dt="2026-02-09T14:32:56.082" v="946" actId="20577"/>
          <ac:spMkLst>
            <pc:docMk/>
            <pc:sldMk cId="479078297" sldId="265"/>
            <ac:spMk id="8" creationId="{F981B890-C295-C98F-7777-C7474AFB163E}"/>
          </ac:spMkLst>
        </pc:spChg>
        <pc:picChg chg="add del">
          <ac:chgData name="MILLENE MARQUES FERREIRA" userId="466a65f1-c8de-4ac2-a1f3-cf89512523d8" providerId="ADAL" clId="{AEC83897-B732-4B58-AF83-E1EB46837F1C}" dt="2026-02-05T19:43:13.710" v="67" actId="478"/>
          <ac:picMkLst>
            <pc:docMk/>
            <pc:sldMk cId="479078297" sldId="265"/>
            <ac:picMk id="5" creationId="{05C6252D-A077-68F3-A061-064A9317CB9C}"/>
          </ac:picMkLst>
        </pc:picChg>
        <pc:picChg chg="add del mod">
          <ac:chgData name="MILLENE MARQUES FERREIRA" userId="466a65f1-c8de-4ac2-a1f3-cf89512523d8" providerId="ADAL" clId="{AEC83897-B732-4B58-AF83-E1EB46837F1C}" dt="2026-02-05T19:43:59.561" v="81" actId="1076"/>
          <ac:picMkLst>
            <pc:docMk/>
            <pc:sldMk cId="479078297" sldId="265"/>
            <ac:picMk id="1026" creationId="{D55E2500-B215-9351-0A50-E269B841EFCC}"/>
          </ac:picMkLst>
        </pc:picChg>
        <pc:picChg chg="add mod">
          <ac:chgData name="MILLENE MARQUES FERREIRA" userId="466a65f1-c8de-4ac2-a1f3-cf89512523d8" providerId="ADAL" clId="{AEC83897-B732-4B58-AF83-E1EB46837F1C}" dt="2026-02-05T19:43:59.561" v="81" actId="1076"/>
          <ac:picMkLst>
            <pc:docMk/>
            <pc:sldMk cId="479078297" sldId="265"/>
            <ac:picMk id="1030" creationId="{3593F590-AFD2-70B3-A741-3E185BE241C3}"/>
          </ac:picMkLst>
        </pc:picChg>
      </pc:sldChg>
      <pc:sldChg chg="addSp delSp modSp add mod">
        <pc:chgData name="MILLENE MARQUES FERREIRA" userId="466a65f1-c8de-4ac2-a1f3-cf89512523d8" providerId="ADAL" clId="{AEC83897-B732-4B58-AF83-E1EB46837F1C}" dt="2026-02-09T14:17:49.861" v="602" actId="20577"/>
        <pc:sldMkLst>
          <pc:docMk/>
          <pc:sldMk cId="1626823111" sldId="266"/>
        </pc:sldMkLst>
        <pc:spChg chg="mod">
          <ac:chgData name="MILLENE MARQUES FERREIRA" userId="466a65f1-c8de-4ac2-a1f3-cf89512523d8" providerId="ADAL" clId="{AEC83897-B732-4B58-AF83-E1EB46837F1C}" dt="2026-02-09T14:11:35.320" v="495" actId="1076"/>
          <ac:spMkLst>
            <pc:docMk/>
            <pc:sldMk cId="1626823111" sldId="266"/>
            <ac:spMk id="3" creationId="{D85AEC2D-4A10-9476-246B-515C83B4ED17}"/>
          </ac:spMkLst>
        </pc:spChg>
        <pc:spChg chg="mod">
          <ac:chgData name="MILLENE MARQUES FERREIRA" userId="466a65f1-c8de-4ac2-a1f3-cf89512523d8" providerId="ADAL" clId="{AEC83897-B732-4B58-AF83-E1EB46837F1C}" dt="2026-02-09T14:11:35.320" v="495" actId="1076"/>
          <ac:spMkLst>
            <pc:docMk/>
            <pc:sldMk cId="1626823111" sldId="266"/>
            <ac:spMk id="4" creationId="{93227EDA-B21D-C5C7-1D1E-73CC47CBE42A}"/>
          </ac:spMkLst>
        </pc:spChg>
        <pc:spChg chg="mod">
          <ac:chgData name="MILLENE MARQUES FERREIRA" userId="466a65f1-c8de-4ac2-a1f3-cf89512523d8" providerId="ADAL" clId="{AEC83897-B732-4B58-AF83-E1EB46837F1C}" dt="2026-02-09T14:17:49.861" v="602" actId="20577"/>
          <ac:spMkLst>
            <pc:docMk/>
            <pc:sldMk cId="1626823111" sldId="266"/>
            <ac:spMk id="14" creationId="{52337AA7-B43F-5BDD-8C5B-F596333C0D19}"/>
          </ac:spMkLst>
        </pc:spChg>
        <pc:spChg chg="mod">
          <ac:chgData name="MILLENE MARQUES FERREIRA" userId="466a65f1-c8de-4ac2-a1f3-cf89512523d8" providerId="ADAL" clId="{AEC83897-B732-4B58-AF83-E1EB46837F1C}" dt="2026-02-09T14:11:49.509" v="500" actId="1076"/>
          <ac:spMkLst>
            <pc:docMk/>
            <pc:sldMk cId="1626823111" sldId="266"/>
            <ac:spMk id="31" creationId="{47E5BB32-C892-85C6-D3E5-9F2CA6216AF3}"/>
          </ac:spMkLst>
        </pc:spChg>
        <pc:spChg chg="mod">
          <ac:chgData name="MILLENE MARQUES FERREIRA" userId="466a65f1-c8de-4ac2-a1f3-cf89512523d8" providerId="ADAL" clId="{AEC83897-B732-4B58-AF83-E1EB46837F1C}" dt="2026-02-09T14:11:49.509" v="500" actId="1076"/>
          <ac:spMkLst>
            <pc:docMk/>
            <pc:sldMk cId="1626823111" sldId="266"/>
            <ac:spMk id="32" creationId="{6BC9E8F1-6276-9AAA-30CA-52795C64E505}"/>
          </ac:spMkLst>
        </pc:spChg>
        <pc:spChg chg="mod">
          <ac:chgData name="MILLENE MARQUES FERREIRA" userId="466a65f1-c8de-4ac2-a1f3-cf89512523d8" providerId="ADAL" clId="{AEC83897-B732-4B58-AF83-E1EB46837F1C}" dt="2026-02-09T14:11:53.205" v="503"/>
          <ac:spMkLst>
            <pc:docMk/>
            <pc:sldMk cId="1626823111" sldId="266"/>
            <ac:spMk id="39" creationId="{292F62EB-7018-06A0-AFF7-D4129F33D89E}"/>
          </ac:spMkLst>
        </pc:spChg>
        <pc:spChg chg="mod">
          <ac:chgData name="MILLENE MARQUES FERREIRA" userId="466a65f1-c8de-4ac2-a1f3-cf89512523d8" providerId="ADAL" clId="{AEC83897-B732-4B58-AF83-E1EB46837F1C}" dt="2026-02-09T14:11:53.205" v="503"/>
          <ac:spMkLst>
            <pc:docMk/>
            <pc:sldMk cId="1626823111" sldId="266"/>
            <ac:spMk id="40" creationId="{ED4ED62C-C89F-2244-2407-9185EA01FA70}"/>
          </ac:spMkLst>
        </pc:spChg>
        <pc:grpChg chg="mod">
          <ac:chgData name="MILLENE MARQUES FERREIRA" userId="466a65f1-c8de-4ac2-a1f3-cf89512523d8" providerId="ADAL" clId="{AEC83897-B732-4B58-AF83-E1EB46837F1C}" dt="2026-02-09T14:11:35.320" v="495" actId="1076"/>
          <ac:grpSpMkLst>
            <pc:docMk/>
            <pc:sldMk cId="1626823111" sldId="266"/>
            <ac:grpSpMk id="5" creationId="{4C628A6F-3DF5-92ED-20A8-01439DB8CC86}"/>
          </ac:grpSpMkLst>
        </pc:grpChg>
        <pc:grpChg chg="add mod">
          <ac:chgData name="MILLENE MARQUES FERREIRA" userId="466a65f1-c8de-4ac2-a1f3-cf89512523d8" providerId="ADAL" clId="{AEC83897-B732-4B58-AF83-E1EB46837F1C}" dt="2026-02-09T14:11:51.696" v="502" actId="1076"/>
          <ac:grpSpMkLst>
            <pc:docMk/>
            <pc:sldMk cId="1626823111" sldId="266"/>
            <ac:grpSpMk id="29" creationId="{E623D3B6-3AFE-0E3B-F65A-A509C066EB5F}"/>
          </ac:grpSpMkLst>
        </pc:grpChg>
        <pc:grpChg chg="add mod">
          <ac:chgData name="MILLENE MARQUES FERREIRA" userId="466a65f1-c8de-4ac2-a1f3-cf89512523d8" providerId="ADAL" clId="{AEC83897-B732-4B58-AF83-E1EB46837F1C}" dt="2026-02-09T14:11:57.268" v="504" actId="1076"/>
          <ac:grpSpMkLst>
            <pc:docMk/>
            <pc:sldMk cId="1626823111" sldId="266"/>
            <ac:grpSpMk id="38" creationId="{877DDABE-0814-C05A-1D43-943649D296F8}"/>
          </ac:grpSpMkLst>
        </pc:grpChg>
        <pc:picChg chg="add mod">
          <ac:chgData name="MILLENE MARQUES FERREIRA" userId="466a65f1-c8de-4ac2-a1f3-cf89512523d8" providerId="ADAL" clId="{AEC83897-B732-4B58-AF83-E1EB46837F1C}" dt="2026-02-09T14:11:35.320" v="495" actId="1076"/>
          <ac:picMkLst>
            <pc:docMk/>
            <pc:sldMk cId="1626823111" sldId="266"/>
            <ac:picMk id="11" creationId="{94C26E53-87DB-F93C-DE30-7F499E65D2C4}"/>
          </ac:picMkLst>
        </pc:picChg>
        <pc:picChg chg="mod">
          <ac:chgData name="MILLENE MARQUES FERREIRA" userId="466a65f1-c8de-4ac2-a1f3-cf89512523d8" providerId="ADAL" clId="{AEC83897-B732-4B58-AF83-E1EB46837F1C}" dt="2026-02-09T14:11:35.320" v="495" actId="1076"/>
          <ac:picMkLst>
            <pc:docMk/>
            <pc:sldMk cId="1626823111" sldId="266"/>
            <ac:picMk id="20" creationId="{0E8FE88F-F0C0-B0EB-3464-FEDACFCCC0CD}"/>
          </ac:picMkLst>
        </pc:picChg>
        <pc:picChg chg="add mod">
          <ac:chgData name="MILLENE MARQUES FERREIRA" userId="466a65f1-c8de-4ac2-a1f3-cf89512523d8" providerId="ADAL" clId="{AEC83897-B732-4B58-AF83-E1EB46837F1C}" dt="2026-02-09T14:11:35.320" v="495" actId="1076"/>
          <ac:picMkLst>
            <pc:docMk/>
            <pc:sldMk cId="1626823111" sldId="266"/>
            <ac:picMk id="24" creationId="{6D1A3BDE-20B5-FAF7-D22A-DE26033CE67E}"/>
          </ac:picMkLst>
        </pc:picChg>
        <pc:picChg chg="add mod">
          <ac:chgData name="MILLENE MARQUES FERREIRA" userId="466a65f1-c8de-4ac2-a1f3-cf89512523d8" providerId="ADAL" clId="{AEC83897-B732-4B58-AF83-E1EB46837F1C}" dt="2026-02-09T14:11:49.509" v="500" actId="1076"/>
          <ac:picMkLst>
            <pc:docMk/>
            <pc:sldMk cId="1626823111" sldId="266"/>
            <ac:picMk id="33" creationId="{36364B0F-268F-159D-405D-AB7AF9A404ED}"/>
          </ac:picMkLst>
        </pc:picChg>
        <pc:picChg chg="add mod">
          <ac:chgData name="MILLENE MARQUES FERREIRA" userId="466a65f1-c8de-4ac2-a1f3-cf89512523d8" providerId="ADAL" clId="{AEC83897-B732-4B58-AF83-E1EB46837F1C}" dt="2026-02-09T14:11:49.509" v="500" actId="1076"/>
          <ac:picMkLst>
            <pc:docMk/>
            <pc:sldMk cId="1626823111" sldId="266"/>
            <ac:picMk id="35" creationId="{6162D029-16A9-47B7-8332-03CAAF4249B2}"/>
          </ac:picMkLst>
        </pc:picChg>
        <pc:picChg chg="add mod">
          <ac:chgData name="MILLENE MARQUES FERREIRA" userId="466a65f1-c8de-4ac2-a1f3-cf89512523d8" providerId="ADAL" clId="{AEC83897-B732-4B58-AF83-E1EB46837F1C}" dt="2026-02-09T14:11:49.509" v="500" actId="1076"/>
          <ac:picMkLst>
            <pc:docMk/>
            <pc:sldMk cId="1626823111" sldId="266"/>
            <ac:picMk id="36" creationId="{7E218C41-A52F-F6F6-20FF-4B7DAEDBED78}"/>
          </ac:picMkLst>
        </pc:picChg>
        <pc:picChg chg="add mod">
          <ac:chgData name="MILLENE MARQUES FERREIRA" userId="466a65f1-c8de-4ac2-a1f3-cf89512523d8" providerId="ADAL" clId="{AEC83897-B732-4B58-AF83-E1EB46837F1C}" dt="2026-02-09T14:11:49.509" v="500" actId="1076"/>
          <ac:picMkLst>
            <pc:docMk/>
            <pc:sldMk cId="1626823111" sldId="266"/>
            <ac:picMk id="37" creationId="{0F382C9B-6A65-7D88-4329-250AA40B6B38}"/>
          </ac:picMkLst>
        </pc:picChg>
        <pc:picChg chg="mod">
          <ac:chgData name="MILLENE MARQUES FERREIRA" userId="466a65f1-c8de-4ac2-a1f3-cf89512523d8" providerId="ADAL" clId="{AEC83897-B732-4B58-AF83-E1EB46837F1C}" dt="2026-02-09T14:11:35.320" v="495" actId="1076"/>
          <ac:picMkLst>
            <pc:docMk/>
            <pc:sldMk cId="1626823111" sldId="266"/>
            <ac:picMk id="1028" creationId="{B4D213F1-60CD-C70C-6747-F74E5D6799D7}"/>
          </ac:picMkLst>
        </pc:picChg>
      </pc:sldChg>
      <pc:sldChg chg="addSp delSp modSp add mod">
        <pc:chgData name="MILLENE MARQUES FERREIRA" userId="466a65f1-c8de-4ac2-a1f3-cf89512523d8" providerId="ADAL" clId="{AEC83897-B732-4B58-AF83-E1EB46837F1C}" dt="2026-02-09T14:33:40.397" v="952" actId="1076"/>
        <pc:sldMkLst>
          <pc:docMk/>
          <pc:sldMk cId="2817488348" sldId="267"/>
        </pc:sldMkLst>
        <pc:spChg chg="mod">
          <ac:chgData name="MILLENE MARQUES FERREIRA" userId="466a65f1-c8de-4ac2-a1f3-cf89512523d8" providerId="ADAL" clId="{AEC83897-B732-4B58-AF83-E1EB46837F1C}" dt="2026-02-09T14:10:14.376" v="469"/>
          <ac:spMkLst>
            <pc:docMk/>
            <pc:sldMk cId="2817488348" sldId="267"/>
            <ac:spMk id="6" creationId="{3BB6C90B-84FE-90F9-6EE2-7C0209DFAEE0}"/>
          </ac:spMkLst>
        </pc:spChg>
        <pc:spChg chg="mod">
          <ac:chgData name="MILLENE MARQUES FERREIRA" userId="466a65f1-c8de-4ac2-a1f3-cf89512523d8" providerId="ADAL" clId="{AEC83897-B732-4B58-AF83-E1EB46837F1C}" dt="2026-02-09T14:10:14.376" v="469"/>
          <ac:spMkLst>
            <pc:docMk/>
            <pc:sldMk cId="2817488348" sldId="267"/>
            <ac:spMk id="7" creationId="{E73DC233-44F7-6F60-1799-2242B83E7284}"/>
          </ac:spMkLst>
        </pc:spChg>
        <pc:spChg chg="add mod">
          <ac:chgData name="MILLENE MARQUES FERREIRA" userId="466a65f1-c8de-4ac2-a1f3-cf89512523d8" providerId="ADAL" clId="{AEC83897-B732-4B58-AF83-E1EB46837F1C}" dt="2026-02-09T14:17:31.042" v="586" actId="108"/>
          <ac:spMkLst>
            <pc:docMk/>
            <pc:sldMk cId="2817488348" sldId="267"/>
            <ac:spMk id="12" creationId="{D0D9113D-5079-E660-E0C0-AD5D9C938A0C}"/>
          </ac:spMkLst>
        </pc:spChg>
        <pc:grpChg chg="add mod">
          <ac:chgData name="MILLENE MARQUES FERREIRA" userId="466a65f1-c8de-4ac2-a1f3-cf89512523d8" providerId="ADAL" clId="{AEC83897-B732-4B58-AF83-E1EB46837F1C}" dt="2026-02-09T14:33:38.801" v="951" actId="1076"/>
          <ac:grpSpMkLst>
            <pc:docMk/>
            <pc:sldMk cId="2817488348" sldId="267"/>
            <ac:grpSpMk id="2" creationId="{F3AD0D44-C73D-8126-E028-DA677A9046A6}"/>
          </ac:grpSpMkLst>
        </pc:grpChg>
        <pc:grpChg chg="mod">
          <ac:chgData name="MILLENE MARQUES FERREIRA" userId="466a65f1-c8de-4ac2-a1f3-cf89512523d8" providerId="ADAL" clId="{AEC83897-B732-4B58-AF83-E1EB46837F1C}" dt="2026-02-09T14:33:40.397" v="952" actId="1076"/>
          <ac:grpSpMkLst>
            <pc:docMk/>
            <pc:sldMk cId="2817488348" sldId="267"/>
            <ac:grpSpMk id="15" creationId="{CCE6581F-ED0A-4B64-EDE8-3B235A67942F}"/>
          </ac:grpSpMkLst>
        </pc:grpChg>
        <pc:picChg chg="add mod">
          <ac:chgData name="MILLENE MARQUES FERREIRA" userId="466a65f1-c8de-4ac2-a1f3-cf89512523d8" providerId="ADAL" clId="{AEC83897-B732-4B58-AF83-E1EB46837F1C}" dt="2026-02-09T14:33:26.515" v="949" actId="1076"/>
          <ac:picMkLst>
            <pc:docMk/>
            <pc:sldMk cId="2817488348" sldId="267"/>
            <ac:picMk id="9" creationId="{C2C7EC85-EC29-24CF-7C4F-8B58B36ADE52}"/>
          </ac:picMkLst>
        </pc:picChg>
        <pc:picChg chg="add mod">
          <ac:chgData name="MILLENE MARQUES FERREIRA" userId="466a65f1-c8de-4ac2-a1f3-cf89512523d8" providerId="ADAL" clId="{AEC83897-B732-4B58-AF83-E1EB46837F1C}" dt="2026-02-09T14:14:27.107" v="578" actId="1076"/>
          <ac:picMkLst>
            <pc:docMk/>
            <pc:sldMk cId="2817488348" sldId="267"/>
            <ac:picMk id="21" creationId="{C8671522-ABE1-5F6B-732A-5110F611EE4A}"/>
          </ac:picMkLst>
        </pc:picChg>
        <pc:picChg chg="add mod">
          <ac:chgData name="MILLENE MARQUES FERREIRA" userId="466a65f1-c8de-4ac2-a1f3-cf89512523d8" providerId="ADAL" clId="{AEC83897-B732-4B58-AF83-E1EB46837F1C}" dt="2026-02-09T14:33:33.892" v="950" actId="1076"/>
          <ac:picMkLst>
            <pc:docMk/>
            <pc:sldMk cId="2817488348" sldId="267"/>
            <ac:picMk id="22" creationId="{5B3F89D8-F451-BAC3-B9FA-0513A9D97DFD}"/>
          </ac:picMkLst>
        </pc:picChg>
        <pc:picChg chg="mod">
          <ac:chgData name="MILLENE MARQUES FERREIRA" userId="466a65f1-c8de-4ac2-a1f3-cf89512523d8" providerId="ADAL" clId="{AEC83897-B732-4B58-AF83-E1EB46837F1C}" dt="2026-02-09T14:10:10.767" v="468" actId="1076"/>
          <ac:picMkLst>
            <pc:docMk/>
            <pc:sldMk cId="2817488348" sldId="267"/>
            <ac:picMk id="23" creationId="{1C337E25-F3A4-7F68-5CAC-A0E2E701DAB5}"/>
          </ac:picMkLst>
        </pc:picChg>
        <pc:picChg chg="add mod">
          <ac:chgData name="MILLENE MARQUES FERREIRA" userId="466a65f1-c8de-4ac2-a1f3-cf89512523d8" providerId="ADAL" clId="{AEC83897-B732-4B58-AF83-E1EB46837F1C}" dt="2026-02-09T14:33:26.515" v="949" actId="1076"/>
          <ac:picMkLst>
            <pc:docMk/>
            <pc:sldMk cId="2817488348" sldId="267"/>
            <ac:picMk id="25" creationId="{5ABF7959-B5BA-F1A7-85A8-9217367173A1}"/>
          </ac:picMkLst>
        </pc:picChg>
        <pc:picChg chg="mod">
          <ac:chgData name="MILLENE MARQUES FERREIRA" userId="466a65f1-c8de-4ac2-a1f3-cf89512523d8" providerId="ADAL" clId="{AEC83897-B732-4B58-AF83-E1EB46837F1C}" dt="2026-02-09T14:33:33.892" v="950" actId="1076"/>
          <ac:picMkLst>
            <pc:docMk/>
            <pc:sldMk cId="2817488348" sldId="267"/>
            <ac:picMk id="28" creationId="{5FE8A118-882F-E67C-B1D5-D1C9402FE2D5}"/>
          </ac:picMkLst>
        </pc:picChg>
      </pc:sldChg>
      <pc:sldChg chg="addSp delSp modSp add mod ord">
        <pc:chgData name="MILLENE MARQUES FERREIRA" userId="466a65f1-c8de-4ac2-a1f3-cf89512523d8" providerId="ADAL" clId="{AEC83897-B732-4B58-AF83-E1EB46837F1C}" dt="2026-02-09T14:22:51.529" v="651" actId="1076"/>
        <pc:sldMkLst>
          <pc:docMk/>
          <pc:sldMk cId="3141172960" sldId="268"/>
        </pc:sldMkLst>
        <pc:spChg chg="mod">
          <ac:chgData name="MILLENE MARQUES FERREIRA" userId="466a65f1-c8de-4ac2-a1f3-cf89512523d8" providerId="ADAL" clId="{AEC83897-B732-4B58-AF83-E1EB46837F1C}" dt="2026-02-09T14:22:39.115" v="646"/>
          <ac:spMkLst>
            <pc:docMk/>
            <pc:sldMk cId="3141172960" sldId="268"/>
            <ac:spMk id="12" creationId="{EF42EE8D-1DC8-10B2-921B-F3357DE5326A}"/>
          </ac:spMkLst>
        </pc:spChg>
        <pc:spChg chg="mod">
          <ac:chgData name="MILLENE MARQUES FERREIRA" userId="466a65f1-c8de-4ac2-a1f3-cf89512523d8" providerId="ADAL" clId="{AEC83897-B732-4B58-AF83-E1EB46837F1C}" dt="2026-02-09T14:20:51.223" v="622" actId="20577"/>
          <ac:spMkLst>
            <pc:docMk/>
            <pc:sldMk cId="3141172960" sldId="268"/>
            <ac:spMk id="14" creationId="{91AA8AA8-8FAE-5443-F8BD-FA46E613DAE6}"/>
          </ac:spMkLst>
        </pc:spChg>
        <pc:spChg chg="mod">
          <ac:chgData name="MILLENE MARQUES FERREIRA" userId="466a65f1-c8de-4ac2-a1f3-cf89512523d8" providerId="ADAL" clId="{AEC83897-B732-4B58-AF83-E1EB46837F1C}" dt="2026-02-09T14:22:39.115" v="646"/>
          <ac:spMkLst>
            <pc:docMk/>
            <pc:sldMk cId="3141172960" sldId="268"/>
            <ac:spMk id="15" creationId="{423EBDEF-313D-BFA6-343D-639E03DA4405}"/>
          </ac:spMkLst>
        </pc:spChg>
        <pc:spChg chg="mod">
          <ac:chgData name="MILLENE MARQUES FERREIRA" userId="466a65f1-c8de-4ac2-a1f3-cf89512523d8" providerId="ADAL" clId="{AEC83897-B732-4B58-AF83-E1EB46837F1C}" dt="2026-02-09T14:22:43.450" v="648"/>
          <ac:spMkLst>
            <pc:docMk/>
            <pc:sldMk cId="3141172960" sldId="268"/>
            <ac:spMk id="17" creationId="{D3C8493C-4A86-10D8-92D8-74E829ACF688}"/>
          </ac:spMkLst>
        </pc:spChg>
        <pc:spChg chg="mod">
          <ac:chgData name="MILLENE MARQUES FERREIRA" userId="466a65f1-c8de-4ac2-a1f3-cf89512523d8" providerId="ADAL" clId="{AEC83897-B732-4B58-AF83-E1EB46837F1C}" dt="2026-02-09T14:22:43.450" v="648"/>
          <ac:spMkLst>
            <pc:docMk/>
            <pc:sldMk cId="3141172960" sldId="268"/>
            <ac:spMk id="18" creationId="{357C5B8C-6837-0885-9D87-4BF1D47455AE}"/>
          </ac:spMkLst>
        </pc:spChg>
        <pc:spChg chg="mod">
          <ac:chgData name="MILLENE MARQUES FERREIRA" userId="466a65f1-c8de-4ac2-a1f3-cf89512523d8" providerId="ADAL" clId="{AEC83897-B732-4B58-AF83-E1EB46837F1C}" dt="2026-02-09T14:22:47.681" v="650"/>
          <ac:spMkLst>
            <pc:docMk/>
            <pc:sldMk cId="3141172960" sldId="268"/>
            <ac:spMk id="21" creationId="{C12F2595-FA67-C076-437F-6DA0CAFC3708}"/>
          </ac:spMkLst>
        </pc:spChg>
        <pc:spChg chg="mod">
          <ac:chgData name="MILLENE MARQUES FERREIRA" userId="466a65f1-c8de-4ac2-a1f3-cf89512523d8" providerId="ADAL" clId="{AEC83897-B732-4B58-AF83-E1EB46837F1C}" dt="2026-02-09T14:22:47.681" v="650"/>
          <ac:spMkLst>
            <pc:docMk/>
            <pc:sldMk cId="3141172960" sldId="268"/>
            <ac:spMk id="22" creationId="{34F46B65-AE57-AD19-B16C-854BE4DD0EDF}"/>
          </ac:spMkLst>
        </pc:spChg>
        <pc:grpChg chg="add mod">
          <ac:chgData name="MILLENE MARQUES FERREIRA" userId="466a65f1-c8de-4ac2-a1f3-cf89512523d8" providerId="ADAL" clId="{AEC83897-B732-4B58-AF83-E1EB46837F1C}" dt="2026-02-09T14:22:42.050" v="647" actId="1076"/>
          <ac:grpSpMkLst>
            <pc:docMk/>
            <pc:sldMk cId="3141172960" sldId="268"/>
            <ac:grpSpMk id="9" creationId="{3EDD3724-4342-AD28-7AA9-24217B292CCC}"/>
          </ac:grpSpMkLst>
        </pc:grpChg>
        <pc:grpChg chg="add mod">
          <ac:chgData name="MILLENE MARQUES FERREIRA" userId="466a65f1-c8de-4ac2-a1f3-cf89512523d8" providerId="ADAL" clId="{AEC83897-B732-4B58-AF83-E1EB46837F1C}" dt="2026-02-09T14:22:47.299" v="649" actId="1076"/>
          <ac:grpSpMkLst>
            <pc:docMk/>
            <pc:sldMk cId="3141172960" sldId="268"/>
            <ac:grpSpMk id="16" creationId="{6DA51785-C1B8-D692-60F3-8F7944DCE1EB}"/>
          </ac:grpSpMkLst>
        </pc:grpChg>
        <pc:grpChg chg="add mod">
          <ac:chgData name="MILLENE MARQUES FERREIRA" userId="466a65f1-c8de-4ac2-a1f3-cf89512523d8" providerId="ADAL" clId="{AEC83897-B732-4B58-AF83-E1EB46837F1C}" dt="2026-02-09T14:22:51.529" v="651" actId="1076"/>
          <ac:grpSpMkLst>
            <pc:docMk/>
            <pc:sldMk cId="3141172960" sldId="268"/>
            <ac:grpSpMk id="19" creationId="{2C112D80-E1CA-C03E-283B-7C9676FC1E94}"/>
          </ac:grpSpMkLst>
        </pc:grpChg>
        <pc:picChg chg="add del mod modCrop">
          <ac:chgData name="MILLENE MARQUES FERREIRA" userId="466a65f1-c8de-4ac2-a1f3-cf89512523d8" providerId="ADAL" clId="{AEC83897-B732-4B58-AF83-E1EB46837F1C}" dt="2026-02-09T14:22:33.250" v="644" actId="732"/>
          <ac:picMkLst>
            <pc:docMk/>
            <pc:sldMk cId="3141172960" sldId="268"/>
            <ac:picMk id="6" creationId="{412C746F-A7EE-AB6D-826A-E313E457A23B}"/>
          </ac:picMkLst>
        </pc:picChg>
        <pc:picChg chg="add mod">
          <ac:chgData name="MILLENE MARQUES FERREIRA" userId="466a65f1-c8de-4ac2-a1f3-cf89512523d8" providerId="ADAL" clId="{AEC83897-B732-4B58-AF83-E1EB46837F1C}" dt="2026-02-09T14:21:53.339" v="629" actId="1076"/>
          <ac:picMkLst>
            <pc:docMk/>
            <pc:sldMk cId="3141172960" sldId="268"/>
            <ac:picMk id="7" creationId="{508B0781-70D1-BF80-E41B-EECEB581DD94}"/>
          </ac:picMkLst>
        </pc:picChg>
      </pc:sldChg>
      <pc:sldChg chg="addSp delSp modSp add mod ord">
        <pc:chgData name="MILLENE MARQUES FERREIRA" userId="466a65f1-c8de-4ac2-a1f3-cf89512523d8" providerId="ADAL" clId="{AEC83897-B732-4B58-AF83-E1EB46837F1C}" dt="2026-02-09T14:31:27.328" v="940" actId="20577"/>
        <pc:sldMkLst>
          <pc:docMk/>
          <pc:sldMk cId="3645864313" sldId="269"/>
        </pc:sldMkLst>
        <pc:spChg chg="add mod">
          <ac:chgData name="MILLENE MARQUES FERREIRA" userId="466a65f1-c8de-4ac2-a1f3-cf89512523d8" providerId="ADAL" clId="{AEC83897-B732-4B58-AF83-E1EB46837F1C}" dt="2026-02-09T14:31:27.328" v="940" actId="20577"/>
          <ac:spMkLst>
            <pc:docMk/>
            <pc:sldMk cId="3645864313" sldId="269"/>
            <ac:spMk id="4" creationId="{41D78572-8A8F-CDAE-7869-5174A577C083}"/>
          </ac:spMkLst>
        </pc:spChg>
        <pc:picChg chg="add mod">
          <ac:chgData name="MILLENE MARQUES FERREIRA" userId="466a65f1-c8de-4ac2-a1f3-cf89512523d8" providerId="ADAL" clId="{AEC83897-B732-4B58-AF83-E1EB46837F1C}" dt="2026-02-09T14:24:04.635" v="803" actId="1076"/>
          <ac:picMkLst>
            <pc:docMk/>
            <pc:sldMk cId="3645864313" sldId="269"/>
            <ac:picMk id="3" creationId="{896329C3-C53F-7080-B40A-979B9FF43D8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30E0D6-7158-44C0-9905-1553767F8625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7202A-9496-4F86-B188-8D8E12390AE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2701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2D36F2-8409-4F5A-7AEB-6B82FC0B1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FDFE4BC-1AA0-DB4B-B561-2916939902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61DAC91-1279-7325-7F0F-E2155B6D12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AB8416E-1848-C37B-46CF-93949509F3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7202A-9496-4F86-B188-8D8E12390AE7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8705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0E15E-1196-679F-A991-C4451742F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495DC93-1A56-FB06-E2CD-23BC28E1D5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0CDBCB9-9641-DE81-51C8-362358CC6B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3EA0BCB-230D-F5E9-4556-036DFE3AB8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7202A-9496-4F86-B188-8D8E12390AE7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6592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06E5-4450-0C84-6F02-E1C56BD20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0588A09-24CE-BD1C-8D44-A7CB57BB1E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41724E3-40A9-B2AA-1309-1B979139B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CD459AA-3BEE-FE42-7E44-1A54179045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7202A-9496-4F86-B188-8D8E12390AE7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8938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D7A84-ADFA-0D18-0B94-0579AB9F5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F395C71-C6C5-5500-22B0-24B13377AA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95E3E0E-BBCB-9B6C-9870-7FF2A272B4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E6DA1E3-2B52-C9C6-4F8D-1795FB2159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7202A-9496-4F86-B188-8D8E12390AE7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6715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2B637-67F5-C729-E467-95D83883E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18B0C3CC-01C8-8F77-E7C5-596DE07629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FA11CA0-5E14-A6F9-8F74-DC8712DB5E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F400494-F05E-AA29-0AC4-A953B915D9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7202A-9496-4F86-B188-8D8E12390AE7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1164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88BAD-A7E6-BEFB-91B8-D0EFF53C50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9075E44-0789-B353-41E2-CCEB917B49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7D6505E-12A6-4508-B911-51D548419B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50FD266-C84D-4E55-1B9A-E04271C9B2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7202A-9496-4F86-B188-8D8E12390AE7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4017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CCF2A7-3B33-AA88-C4F6-4B9557AF4F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EDB6822-4C8C-7372-7BB2-4648CD8D5E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A09B5AD-5DD2-17AC-DA37-9CEC7F1A5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A168E56-A678-266E-1A36-F9AB30110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8DF9B44-2488-D49C-FFAD-51527E6C8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0760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D1BB8C-2F6C-BD68-392B-83334D151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B7631E2-DA6D-0218-DF8B-800A7138AB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E85A5CC-24B1-C99F-CA31-7F55F2E3E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8E00D0A-07EE-871E-887C-5F22129BF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B7AE54E-ECC4-4B34-1F1B-D52EC7B4D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3622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AC84688-4E7D-6357-F35B-14EDD73138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E1E50BC-3AE2-E6AC-E60F-DA953BD02E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E5A7CBB-128D-C448-F693-764BB1754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0D1C263-823E-89BD-74C5-2D950D209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FA34368-7211-38B0-6B04-918A03CFA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565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B544DB-9FFE-10B1-B5DF-1848BAD48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6E4BCF9-F49F-EAAE-9779-4E12B948E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0EB269-7A6C-11D5-37F1-D85665725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C47DE1-7FE4-8C8C-A357-028D0606D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74E41F-444D-A978-F973-7EDBE709F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311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E73672-936C-E3DF-BBB8-A8C46F8BD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F542128-8CE8-5428-F098-88ED85D997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695BF39-0857-0532-7FEF-8FCD97C8F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6761609-EA03-2237-8D8F-4DC4C59C9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C58C9C6-1D76-991C-4396-B7FAE3FD2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4425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969789-3027-AD48-358A-ADEB9E5A3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D760931-3DB4-9872-8455-E3D95A4386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A9F321A-3B6B-4B64-B416-C4BEE7BFFA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8CECC36-976A-78BE-1CE7-210009505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1F74B76-6AFC-0A3E-0458-A17801101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CC22723-2AC0-FFB6-CBC1-56111CFC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9708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C8D105-6690-858D-A9E9-5FC12EDAF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1D95766-13F2-3FF5-8B15-47A365401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11D8412-DBFD-BF95-E4CF-F12B1FD71E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515F003-D0C9-1C27-98B4-910EEF8A34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F53AE90-1180-18CD-48C8-9A04102C28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43B0CDD-B662-90B8-DF1A-36153890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A7CC1BC-DC93-DBC9-CFD6-A2843116D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5F8622A-4165-2133-CD9C-60EC47B49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2687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40B04B-0448-B92F-9677-77FA9BAFD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9168580-EE42-C495-437C-C0EB30109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E33A9E1-3232-4B5A-B891-1683FDDF7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A03B151-E832-AB39-2F8E-74DFA1C30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7611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C424F0F-3CD5-AB62-4B9E-AF5A6589D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FDDA8DB-C9A2-BFEB-74A4-B9251779F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D625B08-FD35-0532-2AA1-1C070164B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957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6089A-A72D-1F39-3192-29434318E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A5C8757-68D9-E81C-E350-7ECA66576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DE16841-25A7-E65D-32A1-1D85677D2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96970ED-AD5D-5CD5-A6F8-AA1705DC8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1E46633-1EE1-FF44-CD7F-6A177A5E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08F39F4-C384-56FB-B80B-7156BE580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8083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9D008E-FB3F-8938-57E9-1AB0A9E1E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6D1A60A-86C4-5584-CE98-8CE56F08C9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4CBB997-93DE-4FB6-47C0-B8AC3A885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A1AB9F4-54B6-BB8F-730F-F54382ADC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85B14AB-A5D7-D39F-E4B5-BED96E3CA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F8352A7-ED3C-8324-CB46-4B4E07348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2962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258C5D21-C689-AF5C-2754-FF43E4BD20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647034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Slide do think-cell" r:id="rId14" imgW="473" imgH="476" progId="TCLayout.ActiveDocument.1">
                  <p:embed/>
                </p:oleObj>
              </mc:Choice>
              <mc:Fallback>
                <p:oleObj name="Slide do think-cell" r:id="rId14" imgW="473" imgH="476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58C5D21-C689-AF5C-2754-FF43E4BD20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1EEF39F-0BF8-3B15-F078-EFE1F56F0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DD530AF-4507-5188-DFB9-2988716BB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DDB001-7195-805D-1127-7369313316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E7D44F-F331-4EE5-94D6-A3B3A6AD54EC}" type="datetimeFigureOut">
              <a:rPr lang="pt-BR" smtClean="0"/>
              <a:t>20/02/2026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CD665CA-59B4-6179-4192-70461AED33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08744D1-8135-B4B8-8A62-B5D9F81AF7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AFC9AC-89BD-4B23-AD50-875AF3C4C2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8133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microsoft.com/office/2007/relationships/hdphoto" Target="../media/hdphoto1.wdp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10" Type="http://schemas.microsoft.com/office/2007/relationships/hdphoto" Target="../media/hdphoto3.wdp"/><Relationship Id="rId4" Type="http://schemas.openxmlformats.org/officeDocument/2006/relationships/image" Target="../media/image5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5C6252D-A077-68F3-A061-064A9317CB9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24AC8A00-B473-0493-06A0-D0E7FFB6C68C}"/>
              </a:ext>
            </a:extLst>
          </p:cNvPr>
          <p:cNvSpPr/>
          <p:nvPr/>
        </p:nvSpPr>
        <p:spPr>
          <a:xfrm>
            <a:off x="7487698" y="3798547"/>
            <a:ext cx="3637020" cy="340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200" dirty="0">
                <a:solidFill>
                  <a:schemeClr val="bg1"/>
                </a:solidFill>
                <a:latin typeface="AMX" pitchFamily="2" charset="0"/>
                <a:ea typeface="DIN 2014 Light" panose="020B0404020202020204" pitchFamily="34" charset="77"/>
                <a:cs typeface="Segoe UI" panose="020B0502040204020203" pitchFamily="34" charset="0"/>
              </a:rPr>
              <a:t>Pós-pago</a:t>
            </a:r>
            <a:endParaRPr lang="id-ID" sz="1200" dirty="0">
              <a:solidFill>
                <a:schemeClr val="bg1"/>
              </a:solidFill>
              <a:latin typeface="AMX" pitchFamily="2" charset="0"/>
              <a:ea typeface="DIN 2014 Light" panose="020B0404020202020204" pitchFamily="34" charset="77"/>
              <a:cs typeface="Segoe UI" panose="020B0502040204020203" pitchFamily="34" charset="0"/>
            </a:endParaRPr>
          </a:p>
        </p:txBody>
      </p:sp>
      <p:sp>
        <p:nvSpPr>
          <p:cNvPr id="7" name="TÍTULO 01">
            <a:extLst>
              <a:ext uri="{FF2B5EF4-FFF2-40B4-BE49-F238E27FC236}">
                <a16:creationId xmlns:a16="http://schemas.microsoft.com/office/drawing/2014/main" id="{6CCBF558-BA2C-3723-B547-D69DAC53E15A}"/>
              </a:ext>
            </a:extLst>
          </p:cNvPr>
          <p:cNvSpPr txBox="1"/>
          <p:nvPr/>
        </p:nvSpPr>
        <p:spPr>
          <a:xfrm>
            <a:off x="7487697" y="773612"/>
            <a:ext cx="43970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pt-BR" sz="4000" b="1" dirty="0">
                <a:solidFill>
                  <a:schemeClr val="bg1"/>
                </a:solidFill>
                <a:latin typeface="AMX" pitchFamily="2" charset="0"/>
                <a:ea typeface="DIN 2014 Bold" panose="020B0504020202020204" pitchFamily="34" charset="77"/>
                <a:cs typeface="Segoe UI" panose="020B0502040204020203" pitchFamily="34" charset="0"/>
              </a:rPr>
              <a:t>Jornada de Ativação Serviços de Armazenamento em Nuvem</a:t>
            </a:r>
          </a:p>
        </p:txBody>
      </p:sp>
      <p:sp>
        <p:nvSpPr>
          <p:cNvPr id="8" name="PESSOA">
            <a:extLst>
              <a:ext uri="{FF2B5EF4-FFF2-40B4-BE49-F238E27FC236}">
                <a16:creationId xmlns:a16="http://schemas.microsoft.com/office/drawing/2014/main" id="{F981B890-C295-C98F-7777-C7474AFB163E}"/>
              </a:ext>
            </a:extLst>
          </p:cNvPr>
          <p:cNvSpPr txBox="1"/>
          <p:nvPr/>
        </p:nvSpPr>
        <p:spPr>
          <a:xfrm>
            <a:off x="7487698" y="3336882"/>
            <a:ext cx="439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  <a:latin typeface="AMX" pitchFamily="2" charset="0"/>
                <a:ea typeface="DIN 2014" panose="020B0504020202020204" pitchFamily="34" charset="77"/>
                <a:cs typeface="Segoe UI" panose="020B0502040204020203" pitchFamily="34" charset="0"/>
              </a:rPr>
              <a:t>Claro + </a:t>
            </a:r>
            <a:r>
              <a:rPr lang="pt-BR" sz="2400" dirty="0" err="1">
                <a:solidFill>
                  <a:schemeClr val="bg1"/>
                </a:solidFill>
                <a:latin typeface="AMX" pitchFamily="2" charset="0"/>
                <a:ea typeface="DIN 2014" panose="020B0504020202020204" pitchFamily="34" charset="77"/>
                <a:cs typeface="Segoe UI" panose="020B0502040204020203" pitchFamily="34" charset="0"/>
              </a:rPr>
              <a:t>Apple|Google</a:t>
            </a:r>
            <a:endParaRPr lang="pt-BR" sz="2400" dirty="0">
              <a:solidFill>
                <a:schemeClr val="bg1"/>
              </a:solidFill>
              <a:latin typeface="AMX" pitchFamily="2" charset="0"/>
              <a:ea typeface="DIN 2014" panose="020B0504020202020204" pitchFamily="34" charset="77"/>
              <a:cs typeface="Segoe UI" panose="020B0502040204020203" pitchFamily="34" charset="0"/>
            </a:endParaRPr>
          </a:p>
        </p:txBody>
      </p:sp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C1E37E6D-4408-EC8E-653A-13079D848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9636" y="5822376"/>
            <a:ext cx="945102" cy="85285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55E2500-B215-9351-0A50-E269B841E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4529" y="5890435"/>
            <a:ext cx="585107" cy="58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3593F590-AFD2-70B3-A741-3E185BE24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6310" y="5847012"/>
            <a:ext cx="1048345" cy="78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078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A44858-62AD-FAF4-810B-E92092DA3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83A1705E-2371-B797-5B95-7DF01D3C60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6096" y="1200035"/>
            <a:ext cx="2633293" cy="5207244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BA423D8-AA04-B303-2343-F1E8958FE3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638" y="1186320"/>
            <a:ext cx="2469127" cy="5198161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57291A1D-EAA9-93E9-5A42-4CD1B903A996}"/>
              </a:ext>
            </a:extLst>
          </p:cNvPr>
          <p:cNvGrpSpPr/>
          <p:nvPr/>
        </p:nvGrpSpPr>
        <p:grpSpPr>
          <a:xfrm>
            <a:off x="2723539" y="2105590"/>
            <a:ext cx="473818" cy="387015"/>
            <a:chOff x="6302829" y="799305"/>
            <a:chExt cx="776152" cy="484632"/>
          </a:xfrm>
        </p:grpSpPr>
        <p:sp>
          <p:nvSpPr>
            <p:cNvPr id="3" name="Seta: Divisa 2">
              <a:extLst>
                <a:ext uri="{FF2B5EF4-FFF2-40B4-BE49-F238E27FC236}">
                  <a16:creationId xmlns:a16="http://schemas.microsoft.com/office/drawing/2014/main" id="{988794B7-CDC9-E8BD-71E4-FAD8C03B39C3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4" name="Seta: Divisa 3">
              <a:extLst>
                <a:ext uri="{FF2B5EF4-FFF2-40B4-BE49-F238E27FC236}">
                  <a16:creationId xmlns:a16="http://schemas.microsoft.com/office/drawing/2014/main" id="{73320E73-1963-3494-B82D-EFE6AC038037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CECFC8B6-740C-F753-037A-0F1BE674EBEC}"/>
              </a:ext>
            </a:extLst>
          </p:cNvPr>
          <p:cNvGrpSpPr/>
          <p:nvPr/>
        </p:nvGrpSpPr>
        <p:grpSpPr>
          <a:xfrm>
            <a:off x="5923018" y="2105589"/>
            <a:ext cx="473818" cy="387015"/>
            <a:chOff x="6302829" y="799305"/>
            <a:chExt cx="776152" cy="484632"/>
          </a:xfrm>
        </p:grpSpPr>
        <p:sp>
          <p:nvSpPr>
            <p:cNvPr id="9" name="Seta: Divisa 8">
              <a:extLst>
                <a:ext uri="{FF2B5EF4-FFF2-40B4-BE49-F238E27FC236}">
                  <a16:creationId xmlns:a16="http://schemas.microsoft.com/office/drawing/2014/main" id="{754BC0E5-DBE1-29FC-24BA-8FEEC50BEFA6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12" name="Seta: Divisa 11">
              <a:extLst>
                <a:ext uri="{FF2B5EF4-FFF2-40B4-BE49-F238E27FC236}">
                  <a16:creationId xmlns:a16="http://schemas.microsoft.com/office/drawing/2014/main" id="{3E06CFFE-49F3-3E58-300F-E3358F369891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cxnSp>
        <p:nvCxnSpPr>
          <p:cNvPr id="23" name="Conector de Seta Reta 22">
            <a:extLst>
              <a:ext uri="{FF2B5EF4-FFF2-40B4-BE49-F238E27FC236}">
                <a16:creationId xmlns:a16="http://schemas.microsoft.com/office/drawing/2014/main" id="{606D8C82-3BBF-6823-918F-8522D72C1B37}"/>
              </a:ext>
            </a:extLst>
          </p:cNvPr>
          <p:cNvCxnSpPr>
            <a:cxnSpLocks/>
          </p:cNvCxnSpPr>
          <p:nvPr/>
        </p:nvCxnSpPr>
        <p:spPr>
          <a:xfrm flipV="1">
            <a:off x="3493209" y="3240285"/>
            <a:ext cx="237450" cy="308458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3FB6AA4B-E9AA-6A04-7945-79153F5B1DA1}"/>
              </a:ext>
            </a:extLst>
          </p:cNvPr>
          <p:cNvGrpSpPr/>
          <p:nvPr/>
        </p:nvGrpSpPr>
        <p:grpSpPr>
          <a:xfrm>
            <a:off x="8903767" y="2051160"/>
            <a:ext cx="473818" cy="387015"/>
            <a:chOff x="6302829" y="799305"/>
            <a:chExt cx="776152" cy="484632"/>
          </a:xfrm>
        </p:grpSpPr>
        <p:sp>
          <p:nvSpPr>
            <p:cNvPr id="16" name="Seta: Divisa 15">
              <a:extLst>
                <a:ext uri="{FF2B5EF4-FFF2-40B4-BE49-F238E27FC236}">
                  <a16:creationId xmlns:a16="http://schemas.microsoft.com/office/drawing/2014/main" id="{2CA857D3-D0BC-5C4A-B77F-0D23A89C142B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17" name="Seta: Divisa 16">
              <a:extLst>
                <a:ext uri="{FF2B5EF4-FFF2-40B4-BE49-F238E27FC236}">
                  <a16:creationId xmlns:a16="http://schemas.microsoft.com/office/drawing/2014/main" id="{3E77FE2E-861F-996D-1BDB-F4025336F37B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pic>
        <p:nvPicPr>
          <p:cNvPr id="19" name="Imagem 18" descr="Ícone&#10;&#10;Descrição gerada automaticamente">
            <a:extLst>
              <a:ext uri="{FF2B5EF4-FFF2-40B4-BE49-F238E27FC236}">
                <a16:creationId xmlns:a16="http://schemas.microsoft.com/office/drawing/2014/main" id="{2B96DF56-909A-7E62-5C58-6EC59567B8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766" y="212469"/>
            <a:ext cx="536816" cy="484419"/>
          </a:xfrm>
          <a:prstGeom prst="rect">
            <a:avLst/>
          </a:prstGeom>
        </p:spPr>
      </p:pic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9FB68468-577B-0480-78C0-5BE687817EC0}"/>
              </a:ext>
            </a:extLst>
          </p:cNvPr>
          <p:cNvCxnSpPr/>
          <p:nvPr/>
        </p:nvCxnSpPr>
        <p:spPr>
          <a:xfrm>
            <a:off x="-653143" y="478309"/>
            <a:ext cx="8512629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ÍTULO 01">
            <a:extLst>
              <a:ext uri="{FF2B5EF4-FFF2-40B4-BE49-F238E27FC236}">
                <a16:creationId xmlns:a16="http://schemas.microsoft.com/office/drawing/2014/main" id="{B798A862-E946-7DE1-8082-DE1196BC6A9A}"/>
              </a:ext>
            </a:extLst>
          </p:cNvPr>
          <p:cNvSpPr txBox="1"/>
          <p:nvPr/>
        </p:nvSpPr>
        <p:spPr>
          <a:xfrm>
            <a:off x="152261" y="-129281"/>
            <a:ext cx="4909596" cy="608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MX" pitchFamily="2" charset="0"/>
                <a:ea typeface="DIN 2014 Bold" panose="020B0504020202020204" pitchFamily="34" charset="77"/>
                <a:cs typeface="Segoe UI" panose="020B0502040204020203" pitchFamily="34" charset="0"/>
              </a:rPr>
              <a:t>Jornada de Escolha e Ativação na Claro Store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C6331572-F694-FC6C-86B9-346549B15D90}"/>
              </a:ext>
            </a:extLst>
          </p:cNvPr>
          <p:cNvSpPr/>
          <p:nvPr/>
        </p:nvSpPr>
        <p:spPr>
          <a:xfrm>
            <a:off x="3493209" y="2492604"/>
            <a:ext cx="598714" cy="632034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4" name="Imagem 23" descr="Interface gráfica do usuário, Texto, Aplicativo, chat ou mensagem de texto&#10;&#10;O conteúdo gerado por IA pode estar incorreto.">
            <a:extLst>
              <a:ext uri="{FF2B5EF4-FFF2-40B4-BE49-F238E27FC236}">
                <a16:creationId xmlns:a16="http://schemas.microsoft.com/office/drawing/2014/main" id="{9DDD627A-CCE1-1294-913E-C06AF6627D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8596" y="1274338"/>
            <a:ext cx="2561156" cy="5128983"/>
          </a:xfrm>
          <a:prstGeom prst="rect">
            <a:avLst/>
          </a:prstGeom>
        </p:spPr>
      </p:pic>
      <p:pic>
        <p:nvPicPr>
          <p:cNvPr id="29" name="Imagem 28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A3BEDDCA-DD31-D8DC-7B18-504E10F5D4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6836" y="1200034"/>
            <a:ext cx="2596770" cy="5207243"/>
          </a:xfrm>
          <a:prstGeom prst="rect">
            <a:avLst/>
          </a:prstGeom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B712CDF8-85C8-5A82-F1B9-7A56A72DB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2228" y="184675"/>
            <a:ext cx="484419" cy="48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>
            <a:extLst>
              <a:ext uri="{FF2B5EF4-FFF2-40B4-BE49-F238E27FC236}">
                <a16:creationId xmlns:a16="http://schemas.microsoft.com/office/drawing/2014/main" id="{00526D7B-CE89-3FE5-A18F-E9E21D1E9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4736" y="101407"/>
            <a:ext cx="867941" cy="65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594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3B5C6-E839-3D29-72A7-52B1F643E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77C97757-BEB0-F442-6BE3-A08015269510}"/>
              </a:ext>
            </a:extLst>
          </p:cNvPr>
          <p:cNvGrpSpPr/>
          <p:nvPr/>
        </p:nvGrpSpPr>
        <p:grpSpPr>
          <a:xfrm>
            <a:off x="3169854" y="2007616"/>
            <a:ext cx="473818" cy="387015"/>
            <a:chOff x="6302829" y="799305"/>
            <a:chExt cx="776152" cy="484632"/>
          </a:xfrm>
        </p:grpSpPr>
        <p:sp>
          <p:nvSpPr>
            <p:cNvPr id="3" name="Seta: Divisa 2">
              <a:extLst>
                <a:ext uri="{FF2B5EF4-FFF2-40B4-BE49-F238E27FC236}">
                  <a16:creationId xmlns:a16="http://schemas.microsoft.com/office/drawing/2014/main" id="{9F97022E-D9BD-8B33-21E8-B34C0CA92066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4" name="Seta: Divisa 3">
              <a:extLst>
                <a:ext uri="{FF2B5EF4-FFF2-40B4-BE49-F238E27FC236}">
                  <a16:creationId xmlns:a16="http://schemas.microsoft.com/office/drawing/2014/main" id="{973A84B2-A104-1602-66EB-FF53E4B61EB5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58E87E65-3F30-7BAC-9B72-CDAF87F3DFF0}"/>
              </a:ext>
            </a:extLst>
          </p:cNvPr>
          <p:cNvCxnSpPr/>
          <p:nvPr/>
        </p:nvCxnSpPr>
        <p:spPr>
          <a:xfrm>
            <a:off x="-653143" y="478309"/>
            <a:ext cx="8512629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Imagem 7" descr="Interface gráfica do usuário, Texto, Aplicativo, chat ou mensagem de texto&#10;&#10;O conteúdo gerado por IA pode estar incorreto.">
            <a:extLst>
              <a:ext uri="{FF2B5EF4-FFF2-40B4-BE49-F238E27FC236}">
                <a16:creationId xmlns:a16="http://schemas.microsoft.com/office/drawing/2014/main" id="{40CFDAF4-5840-E926-7652-15A64C553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222" y="903389"/>
            <a:ext cx="2573244" cy="5214382"/>
          </a:xfrm>
          <a:prstGeom prst="rect">
            <a:avLst/>
          </a:prstGeom>
        </p:spPr>
      </p:pic>
      <p:sp>
        <p:nvSpPr>
          <p:cNvPr id="14" name="TÍTULO 01">
            <a:extLst>
              <a:ext uri="{FF2B5EF4-FFF2-40B4-BE49-F238E27FC236}">
                <a16:creationId xmlns:a16="http://schemas.microsoft.com/office/drawing/2014/main" id="{74774F43-F89D-D883-C7C6-6198E3B189F7}"/>
              </a:ext>
            </a:extLst>
          </p:cNvPr>
          <p:cNvSpPr txBox="1"/>
          <p:nvPr/>
        </p:nvSpPr>
        <p:spPr>
          <a:xfrm>
            <a:off x="152261" y="-129281"/>
            <a:ext cx="4909596" cy="608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MX" pitchFamily="2" charset="0"/>
                <a:ea typeface="DIN 2014 Bold" panose="020B0504020202020204" pitchFamily="34" charset="77"/>
                <a:cs typeface="Segoe UI" panose="020B0502040204020203" pitchFamily="34" charset="0"/>
              </a:rPr>
              <a:t>Jornada de Escolha e Ativação na Claro Store</a:t>
            </a:r>
          </a:p>
        </p:txBody>
      </p:sp>
      <p:pic>
        <p:nvPicPr>
          <p:cNvPr id="19" name="Imagem 18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284E665E-40FA-892B-83B9-84351A092E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215" y="903389"/>
            <a:ext cx="2610608" cy="5214382"/>
          </a:xfrm>
          <a:prstGeom prst="rect">
            <a:avLst/>
          </a:prstGeom>
        </p:spPr>
      </p:pic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8D5CA5F4-3900-8C1F-8ED8-A060561808CE}"/>
              </a:ext>
            </a:extLst>
          </p:cNvPr>
          <p:cNvSpPr/>
          <p:nvPr/>
        </p:nvSpPr>
        <p:spPr>
          <a:xfrm>
            <a:off x="7859486" y="2394631"/>
            <a:ext cx="1978581" cy="2133826"/>
          </a:xfrm>
          <a:prstGeom prst="round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Cliente passará pela biometria e será redirecionado automaticamente para a página do parceiro</a:t>
            </a:r>
          </a:p>
        </p:txBody>
      </p:sp>
      <p:pic>
        <p:nvPicPr>
          <p:cNvPr id="24" name="Imagem 23" descr="Ícone&#10;&#10;Descrição gerada automaticamente">
            <a:extLst>
              <a:ext uri="{FF2B5EF4-FFF2-40B4-BE49-F238E27FC236}">
                <a16:creationId xmlns:a16="http://schemas.microsoft.com/office/drawing/2014/main" id="{7A9ED842-9A0D-5359-E9BB-291FF839B6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766" y="212469"/>
            <a:ext cx="536816" cy="484419"/>
          </a:xfrm>
          <a:prstGeom prst="rect">
            <a:avLst/>
          </a:prstGeom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D7C250DD-CD4A-D49C-8336-1D20E816B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2228" y="184675"/>
            <a:ext cx="484419" cy="48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>
            <a:extLst>
              <a:ext uri="{FF2B5EF4-FFF2-40B4-BE49-F238E27FC236}">
                <a16:creationId xmlns:a16="http://schemas.microsoft.com/office/drawing/2014/main" id="{629712ED-DF2B-4B89-7628-70D2CE2FF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4736" y="101407"/>
            <a:ext cx="867941" cy="65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27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E5362-9F70-0C00-16D8-E79630832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34D4F238-35D8-7E65-1E79-4C4D9E53AD5D}"/>
              </a:ext>
            </a:extLst>
          </p:cNvPr>
          <p:cNvCxnSpPr/>
          <p:nvPr/>
        </p:nvCxnSpPr>
        <p:spPr>
          <a:xfrm>
            <a:off x="-653143" y="478309"/>
            <a:ext cx="8512629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Ícone&#10;&#10;Descrição gerada automaticamente">
            <a:extLst>
              <a:ext uri="{FF2B5EF4-FFF2-40B4-BE49-F238E27FC236}">
                <a16:creationId xmlns:a16="http://schemas.microsoft.com/office/drawing/2014/main" id="{FC119A60-A72F-2EBD-1178-71BADB5AA9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796" y="212469"/>
            <a:ext cx="536816" cy="484419"/>
          </a:xfrm>
          <a:prstGeom prst="rect">
            <a:avLst/>
          </a:prstGeom>
        </p:spPr>
      </p:pic>
      <p:sp>
        <p:nvSpPr>
          <p:cNvPr id="14" name="TÍTULO 01">
            <a:extLst>
              <a:ext uri="{FF2B5EF4-FFF2-40B4-BE49-F238E27FC236}">
                <a16:creationId xmlns:a16="http://schemas.microsoft.com/office/drawing/2014/main" id="{50F669DC-C14F-B973-42E1-0C5DDE8B907B}"/>
              </a:ext>
            </a:extLst>
          </p:cNvPr>
          <p:cNvSpPr txBox="1"/>
          <p:nvPr/>
        </p:nvSpPr>
        <p:spPr>
          <a:xfrm>
            <a:off x="152260" y="-129281"/>
            <a:ext cx="5431785" cy="608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MX" pitchFamily="2" charset="0"/>
                <a:ea typeface="DIN 2014 Bold" panose="020B0504020202020204" pitchFamily="34" charset="77"/>
                <a:cs typeface="Segoe UI" panose="020B0502040204020203" pitchFamily="34" charset="0"/>
              </a:rPr>
              <a:t>Jornada de Escolha e Ativação no Google </a:t>
            </a:r>
            <a:r>
              <a:rPr lang="pt-BR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MX" pitchFamily="2" charset="0"/>
                <a:ea typeface="DIN 2014 Bold" panose="020B0504020202020204" pitchFamily="34" charset="77"/>
                <a:cs typeface="Segoe UI" panose="020B0502040204020203" pitchFamily="34" charset="0"/>
              </a:rPr>
              <a:t>One</a:t>
            </a:r>
            <a:endParaRPr lang="pt-BR" sz="1600" b="1" dirty="0">
              <a:solidFill>
                <a:schemeClr val="tx1">
                  <a:lumMod val="50000"/>
                  <a:lumOff val="50000"/>
                </a:schemeClr>
              </a:solidFill>
              <a:latin typeface="AMX" pitchFamily="2" charset="0"/>
              <a:ea typeface="DIN 2014 Bold" panose="020B0504020202020204" pitchFamily="34" charset="77"/>
              <a:cs typeface="Segoe UI" panose="020B0502040204020203" pitchFamily="34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60D3076-1CFB-9FD3-DCAF-4F6669FBD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612" y="212468"/>
            <a:ext cx="484419" cy="48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 descr="Interface gráfica do usuário, Texto, Aplicativo, chat ou mensagem de texto&#10;&#10;O conteúdo gerado por IA pode estar incorreto.">
            <a:extLst>
              <a:ext uri="{FF2B5EF4-FFF2-40B4-BE49-F238E27FC236}">
                <a16:creationId xmlns:a16="http://schemas.microsoft.com/office/drawing/2014/main" id="{896329C3-C53F-7080-B40A-979B9FF43D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671" y="633508"/>
            <a:ext cx="2756118" cy="5590983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41D78572-8A8F-CDAE-7869-5174A577C083}"/>
              </a:ext>
            </a:extLst>
          </p:cNvPr>
          <p:cNvSpPr/>
          <p:nvPr/>
        </p:nvSpPr>
        <p:spPr>
          <a:xfrm>
            <a:off x="4288971" y="2057408"/>
            <a:ext cx="3015343" cy="2438504"/>
          </a:xfrm>
          <a:prstGeom prst="round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BR" dirty="0">
                <a:solidFill>
                  <a:schemeClr val="tx1"/>
                </a:solidFill>
              </a:rPr>
              <a:t>Se o cliente já tiver o Google </a:t>
            </a:r>
            <a:r>
              <a:rPr lang="pt-BR" dirty="0" err="1">
                <a:solidFill>
                  <a:schemeClr val="tx1"/>
                </a:solidFill>
              </a:rPr>
              <a:t>One</a:t>
            </a:r>
            <a:r>
              <a:rPr lang="pt-BR" dirty="0">
                <a:solidFill>
                  <a:schemeClr val="tx1"/>
                </a:solidFill>
              </a:rPr>
              <a:t> contratado, aparecerá uma mensagem dizendo que ele precisará trocar para o plano novo e o antigo será cancelado.</a:t>
            </a:r>
          </a:p>
        </p:txBody>
      </p:sp>
    </p:spTree>
    <p:extLst>
      <p:ext uri="{BB962C8B-B14F-4D97-AF65-F5344CB8AC3E}">
        <p14:creationId xmlns:p14="http://schemas.microsoft.com/office/powerpoint/2010/main" val="3645864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B152B3-F021-E0D4-98BE-A815671E0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1181C607-B8C5-CFC8-E93C-942557FEA00A}"/>
              </a:ext>
            </a:extLst>
          </p:cNvPr>
          <p:cNvCxnSpPr/>
          <p:nvPr/>
        </p:nvCxnSpPr>
        <p:spPr>
          <a:xfrm>
            <a:off x="-653143" y="478309"/>
            <a:ext cx="8512629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Ícone&#10;&#10;Descrição gerada automaticamente">
            <a:extLst>
              <a:ext uri="{FF2B5EF4-FFF2-40B4-BE49-F238E27FC236}">
                <a16:creationId xmlns:a16="http://schemas.microsoft.com/office/drawing/2014/main" id="{B93BE1E3-66BC-4D2C-4E45-48C8AB0302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796" y="212469"/>
            <a:ext cx="536816" cy="484419"/>
          </a:xfrm>
          <a:prstGeom prst="rect">
            <a:avLst/>
          </a:prstGeom>
        </p:spPr>
      </p:pic>
      <p:sp>
        <p:nvSpPr>
          <p:cNvPr id="14" name="TÍTULO 01">
            <a:extLst>
              <a:ext uri="{FF2B5EF4-FFF2-40B4-BE49-F238E27FC236}">
                <a16:creationId xmlns:a16="http://schemas.microsoft.com/office/drawing/2014/main" id="{91AA8AA8-8FAE-5443-F8BD-FA46E613DAE6}"/>
              </a:ext>
            </a:extLst>
          </p:cNvPr>
          <p:cNvSpPr txBox="1"/>
          <p:nvPr/>
        </p:nvSpPr>
        <p:spPr>
          <a:xfrm>
            <a:off x="152260" y="-129281"/>
            <a:ext cx="5431785" cy="608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MX" pitchFamily="2" charset="0"/>
                <a:ea typeface="DIN 2014 Bold" panose="020B0504020202020204" pitchFamily="34" charset="77"/>
                <a:cs typeface="Segoe UI" panose="020B0502040204020203" pitchFamily="34" charset="0"/>
              </a:rPr>
              <a:t>Jornada de Escolha e Ativação no Google </a:t>
            </a:r>
            <a:r>
              <a:rPr lang="pt-BR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MX" pitchFamily="2" charset="0"/>
                <a:ea typeface="DIN 2014 Bold" panose="020B0504020202020204" pitchFamily="34" charset="77"/>
                <a:cs typeface="Segoe UI" panose="020B0502040204020203" pitchFamily="34" charset="0"/>
              </a:rPr>
              <a:t>One</a:t>
            </a:r>
            <a:endParaRPr lang="pt-BR" sz="1600" b="1" dirty="0">
              <a:solidFill>
                <a:schemeClr val="tx1">
                  <a:lumMod val="50000"/>
                  <a:lumOff val="50000"/>
                </a:schemeClr>
              </a:solidFill>
              <a:latin typeface="AMX" pitchFamily="2" charset="0"/>
              <a:ea typeface="DIN 2014 Bold" panose="020B0504020202020204" pitchFamily="34" charset="77"/>
              <a:cs typeface="Segoe UI" panose="020B0502040204020203" pitchFamily="34" charset="0"/>
            </a:endParaRPr>
          </a:p>
        </p:txBody>
      </p:sp>
      <p:pic>
        <p:nvPicPr>
          <p:cNvPr id="6" name="Imagem 5" descr="Interface gráfica do usuário, Texto, Aplicativo, chat ou mensagem de texto&#10;&#10;O conteúdo gerado por IA pode estar incorreto.">
            <a:extLst>
              <a:ext uri="{FF2B5EF4-FFF2-40B4-BE49-F238E27FC236}">
                <a16:creationId xmlns:a16="http://schemas.microsoft.com/office/drawing/2014/main" id="{412C746F-A7EE-AB6D-826A-E313E457A2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153" y="1085900"/>
            <a:ext cx="10715693" cy="5235241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508B0781-70D1-BF80-E41B-EECEB581D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612" y="212468"/>
            <a:ext cx="484419" cy="48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3EDD3724-4342-AD28-7AA9-24217B292CCC}"/>
              </a:ext>
            </a:extLst>
          </p:cNvPr>
          <p:cNvGrpSpPr/>
          <p:nvPr/>
        </p:nvGrpSpPr>
        <p:grpSpPr>
          <a:xfrm>
            <a:off x="3050110" y="2094704"/>
            <a:ext cx="473818" cy="387015"/>
            <a:chOff x="6302829" y="799305"/>
            <a:chExt cx="776152" cy="484632"/>
          </a:xfrm>
        </p:grpSpPr>
        <p:sp>
          <p:nvSpPr>
            <p:cNvPr id="12" name="Seta: Divisa 11">
              <a:extLst>
                <a:ext uri="{FF2B5EF4-FFF2-40B4-BE49-F238E27FC236}">
                  <a16:creationId xmlns:a16="http://schemas.microsoft.com/office/drawing/2014/main" id="{EF42EE8D-1DC8-10B2-921B-F3357DE5326A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15" name="Seta: Divisa 14">
              <a:extLst>
                <a:ext uri="{FF2B5EF4-FFF2-40B4-BE49-F238E27FC236}">
                  <a16:creationId xmlns:a16="http://schemas.microsoft.com/office/drawing/2014/main" id="{423EBDEF-313D-BFA6-343D-639E03DA4405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6DA51785-C1B8-D692-60F3-8F7944DCE1EB}"/>
              </a:ext>
            </a:extLst>
          </p:cNvPr>
          <p:cNvGrpSpPr/>
          <p:nvPr/>
        </p:nvGrpSpPr>
        <p:grpSpPr>
          <a:xfrm>
            <a:off x="5859090" y="2094704"/>
            <a:ext cx="473818" cy="387015"/>
            <a:chOff x="6302829" y="799305"/>
            <a:chExt cx="776152" cy="484632"/>
          </a:xfrm>
        </p:grpSpPr>
        <p:sp>
          <p:nvSpPr>
            <p:cNvPr id="17" name="Seta: Divisa 16">
              <a:extLst>
                <a:ext uri="{FF2B5EF4-FFF2-40B4-BE49-F238E27FC236}">
                  <a16:creationId xmlns:a16="http://schemas.microsoft.com/office/drawing/2014/main" id="{D3C8493C-4A86-10D8-92D8-74E829ACF688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18" name="Seta: Divisa 17">
              <a:extLst>
                <a:ext uri="{FF2B5EF4-FFF2-40B4-BE49-F238E27FC236}">
                  <a16:creationId xmlns:a16="http://schemas.microsoft.com/office/drawing/2014/main" id="{357C5B8C-6837-0885-9D87-4BF1D47455AE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2C112D80-E1CA-C03E-283B-7C9676FC1E94}"/>
              </a:ext>
            </a:extLst>
          </p:cNvPr>
          <p:cNvGrpSpPr/>
          <p:nvPr/>
        </p:nvGrpSpPr>
        <p:grpSpPr>
          <a:xfrm>
            <a:off x="8490106" y="2029390"/>
            <a:ext cx="473818" cy="387015"/>
            <a:chOff x="6302829" y="799305"/>
            <a:chExt cx="776152" cy="484632"/>
          </a:xfrm>
        </p:grpSpPr>
        <p:sp>
          <p:nvSpPr>
            <p:cNvPr id="21" name="Seta: Divisa 20">
              <a:extLst>
                <a:ext uri="{FF2B5EF4-FFF2-40B4-BE49-F238E27FC236}">
                  <a16:creationId xmlns:a16="http://schemas.microsoft.com/office/drawing/2014/main" id="{C12F2595-FA67-C076-437F-6DA0CAFC3708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22" name="Seta: Divisa 21">
              <a:extLst>
                <a:ext uri="{FF2B5EF4-FFF2-40B4-BE49-F238E27FC236}">
                  <a16:creationId xmlns:a16="http://schemas.microsoft.com/office/drawing/2014/main" id="{34F46B65-AE57-AD19-B16C-854BE4DD0EDF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1172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D80A5-67EC-F478-FC90-2AE15BE0C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4C628A6F-3DF5-92ED-20A8-01439DB8CC86}"/>
              </a:ext>
            </a:extLst>
          </p:cNvPr>
          <p:cNvGrpSpPr/>
          <p:nvPr/>
        </p:nvGrpSpPr>
        <p:grpSpPr>
          <a:xfrm>
            <a:off x="8819539" y="1967652"/>
            <a:ext cx="473818" cy="387015"/>
            <a:chOff x="6302829" y="799305"/>
            <a:chExt cx="776152" cy="484632"/>
          </a:xfrm>
        </p:grpSpPr>
        <p:sp>
          <p:nvSpPr>
            <p:cNvPr id="3" name="Seta: Divisa 2">
              <a:extLst>
                <a:ext uri="{FF2B5EF4-FFF2-40B4-BE49-F238E27FC236}">
                  <a16:creationId xmlns:a16="http://schemas.microsoft.com/office/drawing/2014/main" id="{D85AEC2D-4A10-9476-246B-515C83B4ED17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4" name="Seta: Divisa 3">
              <a:extLst>
                <a:ext uri="{FF2B5EF4-FFF2-40B4-BE49-F238E27FC236}">
                  <a16:creationId xmlns:a16="http://schemas.microsoft.com/office/drawing/2014/main" id="{93227EDA-B21D-C5C7-1D1E-73CC47CBE42A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35C54A77-34F0-0BE8-5F04-35C9E50BDE22}"/>
              </a:ext>
            </a:extLst>
          </p:cNvPr>
          <p:cNvCxnSpPr/>
          <p:nvPr/>
        </p:nvCxnSpPr>
        <p:spPr>
          <a:xfrm>
            <a:off x="-653143" y="478309"/>
            <a:ext cx="8512629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Ícone&#10;&#10;Descrição gerada automaticamente">
            <a:extLst>
              <a:ext uri="{FF2B5EF4-FFF2-40B4-BE49-F238E27FC236}">
                <a16:creationId xmlns:a16="http://schemas.microsoft.com/office/drawing/2014/main" id="{4E60E528-2961-74BE-A632-07F2AEEEBE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796" y="212469"/>
            <a:ext cx="536816" cy="484419"/>
          </a:xfrm>
          <a:prstGeom prst="rect">
            <a:avLst/>
          </a:prstGeom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EE601671-A9B3-D593-4C79-551ED87DE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7766" y="101407"/>
            <a:ext cx="867941" cy="65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ÍTULO 01">
            <a:extLst>
              <a:ext uri="{FF2B5EF4-FFF2-40B4-BE49-F238E27FC236}">
                <a16:creationId xmlns:a16="http://schemas.microsoft.com/office/drawing/2014/main" id="{52337AA7-B43F-5BDD-8C5B-F596333C0D19}"/>
              </a:ext>
            </a:extLst>
          </p:cNvPr>
          <p:cNvSpPr txBox="1"/>
          <p:nvPr/>
        </p:nvSpPr>
        <p:spPr>
          <a:xfrm>
            <a:off x="141375" y="-129281"/>
            <a:ext cx="6074040" cy="6081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4800"/>
              </a:lnSpc>
            </a:pP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MX"/>
                <a:ea typeface="DIN 2014 Bold" panose="020B0504020202020204" pitchFamily="34" charset="77"/>
                <a:cs typeface="Segoe UI"/>
              </a:rPr>
              <a:t>Jornada de Escolha e Ativação no iCloud a partir </a:t>
            </a:r>
            <a:r>
              <a:rPr lang="pt-BR" sz="1600" b="1">
                <a:solidFill>
                  <a:schemeClr val="tx1">
                    <a:lumMod val="50000"/>
                    <a:lumOff val="50000"/>
                  </a:schemeClr>
                </a:solidFill>
                <a:latin typeface="AMX"/>
                <a:ea typeface="DIN 2014 Bold" panose="020B0504020202020204" pitchFamily="34" charset="77"/>
                <a:cs typeface="Segoe UI"/>
              </a:rPr>
              <a:t>do IOS</a:t>
            </a: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MX"/>
                <a:ea typeface="DIN 2014 Bold" panose="020B0504020202020204" pitchFamily="34" charset="77"/>
                <a:cs typeface="Segoe UI"/>
              </a:rPr>
              <a:t> 19</a:t>
            </a:r>
          </a:p>
        </p:txBody>
      </p:sp>
      <p:pic>
        <p:nvPicPr>
          <p:cNvPr id="1028" name="Picture 4" descr="Configurando E-mail no iPhone e iPad iOS13 - Central de Ajuda - HOST4">
            <a:extLst>
              <a:ext uri="{FF2B5EF4-FFF2-40B4-BE49-F238E27FC236}">
                <a16:creationId xmlns:a16="http://schemas.microsoft.com/office/drawing/2014/main" id="{B4D213F1-60CD-C70C-6747-F74E5D679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387" y="6107277"/>
            <a:ext cx="911186" cy="84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onfigurando E-mail no iPhone e iPad iOS13 - Central de Ajuda - HOST4">
            <a:extLst>
              <a:ext uri="{FF2B5EF4-FFF2-40B4-BE49-F238E27FC236}">
                <a16:creationId xmlns:a16="http://schemas.microsoft.com/office/drawing/2014/main" id="{0E8FE88F-F0C0-B0EB-3464-FEDACFCCC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713" y="6128755"/>
            <a:ext cx="911186" cy="84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m 10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94C26E53-87DB-F93C-DE30-7F499E65D2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5947" y="863425"/>
            <a:ext cx="2586981" cy="5214381"/>
          </a:xfrm>
          <a:prstGeom prst="rect">
            <a:avLst/>
          </a:prstGeom>
        </p:spPr>
      </p:pic>
      <p:pic>
        <p:nvPicPr>
          <p:cNvPr id="24" name="Imagem 23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6D1A3BDE-20B5-FAF7-D22A-DE26033CE6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93357" y="863425"/>
            <a:ext cx="2621926" cy="5243852"/>
          </a:xfrm>
          <a:prstGeom prst="rect">
            <a:avLst/>
          </a:prstGeom>
        </p:spPr>
      </p:pic>
      <p:grpSp>
        <p:nvGrpSpPr>
          <p:cNvPr id="29" name="Agrupar 28">
            <a:extLst>
              <a:ext uri="{FF2B5EF4-FFF2-40B4-BE49-F238E27FC236}">
                <a16:creationId xmlns:a16="http://schemas.microsoft.com/office/drawing/2014/main" id="{E623D3B6-3AFE-0E3B-F65A-A509C066EB5F}"/>
              </a:ext>
            </a:extLst>
          </p:cNvPr>
          <p:cNvGrpSpPr/>
          <p:nvPr/>
        </p:nvGrpSpPr>
        <p:grpSpPr>
          <a:xfrm>
            <a:off x="2719736" y="1934700"/>
            <a:ext cx="473818" cy="387015"/>
            <a:chOff x="6302829" y="799305"/>
            <a:chExt cx="776152" cy="484632"/>
          </a:xfrm>
        </p:grpSpPr>
        <p:sp>
          <p:nvSpPr>
            <p:cNvPr id="31" name="Seta: Divisa 30">
              <a:extLst>
                <a:ext uri="{FF2B5EF4-FFF2-40B4-BE49-F238E27FC236}">
                  <a16:creationId xmlns:a16="http://schemas.microsoft.com/office/drawing/2014/main" id="{47E5BB32-C892-85C6-D3E5-9F2CA6216AF3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32" name="Seta: Divisa 31">
              <a:extLst>
                <a:ext uri="{FF2B5EF4-FFF2-40B4-BE49-F238E27FC236}">
                  <a16:creationId xmlns:a16="http://schemas.microsoft.com/office/drawing/2014/main" id="{6BC9E8F1-6276-9AAA-30CA-52795C64E505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pic>
        <p:nvPicPr>
          <p:cNvPr id="33" name="Imagem 32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36364B0F-268F-159D-405D-AB7AF9A404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6492" y="884903"/>
            <a:ext cx="2573244" cy="5222374"/>
          </a:xfrm>
          <a:prstGeom prst="rect">
            <a:avLst/>
          </a:prstGeom>
        </p:spPr>
      </p:pic>
      <p:pic>
        <p:nvPicPr>
          <p:cNvPr id="35" name="Picture 4" descr="Configurando E-mail no iPhone e iPad iOS13 - Central de Ajuda - HOST4">
            <a:extLst>
              <a:ext uri="{FF2B5EF4-FFF2-40B4-BE49-F238E27FC236}">
                <a16:creationId xmlns:a16="http://schemas.microsoft.com/office/drawing/2014/main" id="{6162D029-16A9-47B7-8332-03CAAF424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21" y="6107277"/>
            <a:ext cx="911186" cy="84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Configurando E-mail no iPhone e iPad iOS13 - Central de Ajuda - HOST4">
            <a:extLst>
              <a:ext uri="{FF2B5EF4-FFF2-40B4-BE49-F238E27FC236}">
                <a16:creationId xmlns:a16="http://schemas.microsoft.com/office/drawing/2014/main" id="{7E218C41-A52F-F6F6-20FF-4B7DAEDBE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847" y="6128755"/>
            <a:ext cx="911186" cy="84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Imagem 36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0F382C9B-6A65-7D88-4329-250AA40B6B3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04056" y="884903"/>
            <a:ext cx="2521462" cy="5214382"/>
          </a:xfrm>
          <a:prstGeom prst="rect">
            <a:avLst/>
          </a:prstGeom>
        </p:spPr>
      </p:pic>
      <p:grpSp>
        <p:nvGrpSpPr>
          <p:cNvPr id="38" name="Agrupar 37">
            <a:extLst>
              <a:ext uri="{FF2B5EF4-FFF2-40B4-BE49-F238E27FC236}">
                <a16:creationId xmlns:a16="http://schemas.microsoft.com/office/drawing/2014/main" id="{877DDABE-0814-C05A-1D43-943649D296F8}"/>
              </a:ext>
            </a:extLst>
          </p:cNvPr>
          <p:cNvGrpSpPr/>
          <p:nvPr/>
        </p:nvGrpSpPr>
        <p:grpSpPr>
          <a:xfrm>
            <a:off x="5742129" y="1934700"/>
            <a:ext cx="473818" cy="387015"/>
            <a:chOff x="6302829" y="799305"/>
            <a:chExt cx="776152" cy="484632"/>
          </a:xfrm>
        </p:grpSpPr>
        <p:sp>
          <p:nvSpPr>
            <p:cNvPr id="39" name="Seta: Divisa 38">
              <a:extLst>
                <a:ext uri="{FF2B5EF4-FFF2-40B4-BE49-F238E27FC236}">
                  <a16:creationId xmlns:a16="http://schemas.microsoft.com/office/drawing/2014/main" id="{292F62EB-7018-06A0-AFF7-D4129F33D89E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40" name="Seta: Divisa 39">
              <a:extLst>
                <a:ext uri="{FF2B5EF4-FFF2-40B4-BE49-F238E27FC236}">
                  <a16:creationId xmlns:a16="http://schemas.microsoft.com/office/drawing/2014/main" id="{ED4ED62C-C89F-2244-2407-9185EA01FA70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6823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9F65A-2BD7-F647-B044-E78C6E700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Agrupar 14">
            <a:extLst>
              <a:ext uri="{FF2B5EF4-FFF2-40B4-BE49-F238E27FC236}">
                <a16:creationId xmlns:a16="http://schemas.microsoft.com/office/drawing/2014/main" id="{CCE6581F-ED0A-4B64-EDE8-3B235A67942F}"/>
              </a:ext>
            </a:extLst>
          </p:cNvPr>
          <p:cNvGrpSpPr/>
          <p:nvPr/>
        </p:nvGrpSpPr>
        <p:grpSpPr>
          <a:xfrm>
            <a:off x="3031330" y="2156759"/>
            <a:ext cx="473818" cy="387015"/>
            <a:chOff x="6302829" y="799305"/>
            <a:chExt cx="776152" cy="484632"/>
          </a:xfrm>
        </p:grpSpPr>
        <p:sp>
          <p:nvSpPr>
            <p:cNvPr id="16" name="Seta: Divisa 15">
              <a:extLst>
                <a:ext uri="{FF2B5EF4-FFF2-40B4-BE49-F238E27FC236}">
                  <a16:creationId xmlns:a16="http://schemas.microsoft.com/office/drawing/2014/main" id="{F3B3DF98-C7AD-15F3-C17B-47A66DA70B4D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17" name="Seta: Divisa 16">
              <a:extLst>
                <a:ext uri="{FF2B5EF4-FFF2-40B4-BE49-F238E27FC236}">
                  <a16:creationId xmlns:a16="http://schemas.microsoft.com/office/drawing/2014/main" id="{C53A7440-7090-4E9A-2E5F-2FD9E78F9BA5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CCA2F586-2E3E-6FA4-38A4-4730DC19D7DE}"/>
              </a:ext>
            </a:extLst>
          </p:cNvPr>
          <p:cNvCxnSpPr/>
          <p:nvPr/>
        </p:nvCxnSpPr>
        <p:spPr>
          <a:xfrm>
            <a:off x="-653143" y="478309"/>
            <a:ext cx="8512629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Ícone&#10;&#10;Descrição gerada automaticamente">
            <a:extLst>
              <a:ext uri="{FF2B5EF4-FFF2-40B4-BE49-F238E27FC236}">
                <a16:creationId xmlns:a16="http://schemas.microsoft.com/office/drawing/2014/main" id="{71259D19-C30C-397A-D287-9DDAEF1DCC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796" y="212469"/>
            <a:ext cx="536816" cy="484419"/>
          </a:xfrm>
          <a:prstGeom prst="rect">
            <a:avLst/>
          </a:prstGeom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AEEC1D70-E48B-0FA7-EE69-F70967A07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7766" y="101407"/>
            <a:ext cx="867941" cy="65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m 22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1C337E25-F3A4-7F68-5CAC-A0E2E701DA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293" y="1106963"/>
            <a:ext cx="2573244" cy="5222374"/>
          </a:xfrm>
          <a:prstGeom prst="rect">
            <a:avLst/>
          </a:prstGeom>
        </p:spPr>
      </p:pic>
      <p:pic>
        <p:nvPicPr>
          <p:cNvPr id="28" name="Imagem 27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5FE8A118-882F-E67C-B1D5-D1C9402FE2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7547" y="1157317"/>
            <a:ext cx="2586968" cy="5243852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F3AD0D44-C73D-8126-E028-DA677A9046A6}"/>
              </a:ext>
            </a:extLst>
          </p:cNvPr>
          <p:cNvGrpSpPr/>
          <p:nvPr/>
        </p:nvGrpSpPr>
        <p:grpSpPr>
          <a:xfrm>
            <a:off x="6672853" y="2156759"/>
            <a:ext cx="473818" cy="387015"/>
            <a:chOff x="6302829" y="799305"/>
            <a:chExt cx="776152" cy="484632"/>
          </a:xfrm>
        </p:grpSpPr>
        <p:sp>
          <p:nvSpPr>
            <p:cNvPr id="6" name="Seta: Divisa 5">
              <a:extLst>
                <a:ext uri="{FF2B5EF4-FFF2-40B4-BE49-F238E27FC236}">
                  <a16:creationId xmlns:a16="http://schemas.microsoft.com/office/drawing/2014/main" id="{3BB6C90B-84FE-90F9-6EE2-7C0209DFAEE0}"/>
                </a:ext>
              </a:extLst>
            </p:cNvPr>
            <p:cNvSpPr>
              <a:spLocks/>
            </p:cNvSpPr>
            <p:nvPr/>
          </p:nvSpPr>
          <p:spPr>
            <a:xfrm>
              <a:off x="630282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7" name="Seta: Divisa 6">
              <a:extLst>
                <a:ext uri="{FF2B5EF4-FFF2-40B4-BE49-F238E27FC236}">
                  <a16:creationId xmlns:a16="http://schemas.microsoft.com/office/drawing/2014/main" id="{E73DC233-44F7-6F60-1799-2242B83E7284}"/>
                </a:ext>
              </a:extLst>
            </p:cNvPr>
            <p:cNvSpPr>
              <a:spLocks/>
            </p:cNvSpPr>
            <p:nvPr/>
          </p:nvSpPr>
          <p:spPr>
            <a:xfrm>
              <a:off x="6594349" y="799305"/>
              <a:ext cx="484632" cy="484632"/>
            </a:xfrm>
            <a:prstGeom prst="chevron">
              <a:avLst/>
            </a:prstGeom>
            <a:solidFill>
              <a:srgbClr val="C0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</p:grpSp>
      <p:pic>
        <p:nvPicPr>
          <p:cNvPr id="9" name="Imagem 8" descr="Interface gráfica do usuário, Texto, Aplicativo, chat ou mensagem de texto&#10;&#10;O conteúdo gerado por IA pode estar incorreto.">
            <a:extLst>
              <a:ext uri="{FF2B5EF4-FFF2-40B4-BE49-F238E27FC236}">
                <a16:creationId xmlns:a16="http://schemas.microsoft.com/office/drawing/2014/main" id="{C2C7EC85-EC29-24CF-7C4F-8B58B36ADE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4683" y="1106963"/>
            <a:ext cx="2586968" cy="5213584"/>
          </a:xfrm>
          <a:prstGeom prst="rect">
            <a:avLst/>
          </a:prstGeom>
        </p:spPr>
      </p:pic>
      <p:sp>
        <p:nvSpPr>
          <p:cNvPr id="12" name="TÍTULO 01">
            <a:extLst>
              <a:ext uri="{FF2B5EF4-FFF2-40B4-BE49-F238E27FC236}">
                <a16:creationId xmlns:a16="http://schemas.microsoft.com/office/drawing/2014/main" id="{D0D9113D-5079-E660-E0C0-AD5D9C938A0C}"/>
              </a:ext>
            </a:extLst>
          </p:cNvPr>
          <p:cNvSpPr txBox="1"/>
          <p:nvPr/>
        </p:nvSpPr>
        <p:spPr>
          <a:xfrm>
            <a:off x="152260" y="-129281"/>
            <a:ext cx="5691143" cy="617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MX" pitchFamily="2" charset="0"/>
                <a:ea typeface="DIN 2014 Bold" panose="020B0504020202020204" pitchFamily="34" charset="77"/>
                <a:cs typeface="Segoe UI" panose="020B0502040204020203" pitchFamily="34" charset="0"/>
              </a:rPr>
              <a:t>Jornada de Escolha e Ativação no iCloud </a:t>
            </a:r>
            <a:r>
              <a:rPr lang="pt-B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MX" pitchFamily="2" charset="0"/>
                <a:cs typeface="Segoe UI" panose="020B0502040204020203" pitchFamily="34" charset="0"/>
              </a:rPr>
              <a:t>≤ 18</a:t>
            </a:r>
          </a:p>
        </p:txBody>
      </p:sp>
      <p:pic>
        <p:nvPicPr>
          <p:cNvPr id="21" name="Imagem 20" descr="Ícone&#10;&#10;O conteúdo gerado por IA pode estar incorreto.">
            <a:extLst>
              <a:ext uri="{FF2B5EF4-FFF2-40B4-BE49-F238E27FC236}">
                <a16:creationId xmlns:a16="http://schemas.microsoft.com/office/drawing/2014/main" id="{C8671522-ABE1-5F6B-732A-5110F611EE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4303" y="6329337"/>
            <a:ext cx="457223" cy="425472"/>
          </a:xfrm>
          <a:prstGeom prst="rect">
            <a:avLst/>
          </a:prstGeom>
        </p:spPr>
      </p:pic>
      <p:pic>
        <p:nvPicPr>
          <p:cNvPr id="22" name="Imagem 21" descr="Ícone&#10;&#10;O conteúdo gerado por IA pode estar incorreto.">
            <a:extLst>
              <a:ext uri="{FF2B5EF4-FFF2-40B4-BE49-F238E27FC236}">
                <a16:creationId xmlns:a16="http://schemas.microsoft.com/office/drawing/2014/main" id="{5B3F89D8-F451-BAC3-B9FA-0513A9D97D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62419" y="6451523"/>
            <a:ext cx="457223" cy="425472"/>
          </a:xfrm>
          <a:prstGeom prst="rect">
            <a:avLst/>
          </a:prstGeom>
        </p:spPr>
      </p:pic>
      <p:pic>
        <p:nvPicPr>
          <p:cNvPr id="25" name="Imagem 24" descr="Ícone&#10;&#10;O conteúdo gerado por IA pode estar incorreto.">
            <a:extLst>
              <a:ext uri="{FF2B5EF4-FFF2-40B4-BE49-F238E27FC236}">
                <a16:creationId xmlns:a16="http://schemas.microsoft.com/office/drawing/2014/main" id="{5ABF7959-B5BA-F1A7-85A8-9217367173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9555" y="6401169"/>
            <a:ext cx="457223" cy="425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883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BAA0BFA4660643A687B2FDCEE2805C" ma:contentTypeVersion="16" ma:contentTypeDescription="Create a new document." ma:contentTypeScope="" ma:versionID="1d5f69d8b3838c0565fb8cd4008c8a79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587b7f1c84aae3f71b2b738d5c40d0be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5367FE-5B7F-4EF4-9B37-83AE2B6B464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D285A0-B2DC-4734-A9E6-22D685465990}">
  <ds:schemaRefs>
    <ds:schemaRef ds:uri="http://schemas.microsoft.com/office/2006/metadata/properties"/>
    <ds:schemaRef ds:uri="http://schemas.microsoft.com/office/infopath/2007/PartnerControls"/>
    <ds:schemaRef ds:uri="cc4bc565-4151-4a1c-9fdf-80f706562851"/>
    <ds:schemaRef ds:uri="7e3c2018-5e56-4ff2-8e52-0b7427406c3f"/>
    <ds:schemaRef ds:uri="05ec3496-d55f-4088-b91d-c078abc80e92"/>
    <ds:schemaRef ds:uri="81d509b4-a50c-4eb4-9c41-c741e6a75022"/>
  </ds:schemaRefs>
</ds:datastoreItem>
</file>

<file path=customXml/itemProps3.xml><?xml version="1.0" encoding="utf-8"?>
<ds:datastoreItem xmlns:ds="http://schemas.openxmlformats.org/officeDocument/2006/customXml" ds:itemID="{CFBC6F96-8B62-44C0-876F-33F70AE7AE2E}"/>
</file>

<file path=docProps/app.xml><?xml version="1.0" encoding="utf-8"?>
<Properties xmlns="http://schemas.openxmlformats.org/officeDocument/2006/extended-properties" xmlns:vt="http://schemas.openxmlformats.org/officeDocument/2006/docPropsVTypes">
  <TotalTime>2117</TotalTime>
  <Words>114</Words>
  <Application>Microsoft Office PowerPoint</Application>
  <PresentationFormat>Widescreen</PresentationFormat>
  <Paragraphs>17</Paragraphs>
  <Slides>7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8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GUILHERME OLIVEIRA BARBOSA</dc:creator>
  <cp:lastModifiedBy>MILLENE MARQUES FERREIRA</cp:lastModifiedBy>
  <cp:revision>5</cp:revision>
  <dcterms:created xsi:type="dcterms:W3CDTF">2025-07-03T12:34:07Z</dcterms:created>
  <dcterms:modified xsi:type="dcterms:W3CDTF">2026-02-20T16:21:00Z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